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28"/>
  </p:notesMasterIdLst>
  <p:sldIdLst>
    <p:sldId id="256" r:id="rId5"/>
    <p:sldId id="266" r:id="rId6"/>
    <p:sldId id="267" r:id="rId7"/>
    <p:sldId id="268" r:id="rId8"/>
    <p:sldId id="258" r:id="rId9"/>
    <p:sldId id="273" r:id="rId10"/>
    <p:sldId id="270" r:id="rId11"/>
    <p:sldId id="274" r:id="rId12"/>
    <p:sldId id="275" r:id="rId13"/>
    <p:sldId id="276" r:id="rId14"/>
    <p:sldId id="277" r:id="rId15"/>
    <p:sldId id="278" r:id="rId16"/>
    <p:sldId id="279" r:id="rId17"/>
    <p:sldId id="288" r:id="rId18"/>
    <p:sldId id="289" r:id="rId19"/>
    <p:sldId id="290" r:id="rId20"/>
    <p:sldId id="283" r:id="rId21"/>
    <p:sldId id="284" r:id="rId22"/>
    <p:sldId id="285" r:id="rId23"/>
    <p:sldId id="286" r:id="rId24"/>
    <p:sldId id="261" r:id="rId25"/>
    <p:sldId id="264" r:id="rId26"/>
    <p:sldId id="26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Gill Sans" panose="020B0604020202020204" charset="0"/>
      <p:regular r:id="rId37"/>
      <p:bold r:id="rId38"/>
    </p:embeddedFont>
    <p:embeddedFont>
      <p:font typeface="Intel Clear" panose="020B0604020203020204" pitchFamily="34" charset="0"/>
      <p:regular r:id="rId39"/>
      <p:bold r:id="rId40"/>
      <p:italic r:id="rId41"/>
      <p:boldItalic r:id="rId42"/>
    </p:embeddedFont>
    <p:embeddedFont>
      <p:font typeface="Open Sans Ligh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FC58F-7295-4FA6-ABA8-D07BC4D92504}" v="14" dt="2020-09-23T16:05:20.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01" autoAdjust="0"/>
  </p:normalViewPr>
  <p:slideViewPr>
    <p:cSldViewPr snapToGrid="0">
      <p:cViewPr varScale="1">
        <p:scale>
          <a:sx n="116" d="100"/>
          <a:sy n="116" d="100"/>
        </p:scale>
        <p:origin x="13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ccapeli, Roberto" userId="73b20434-7aaa-4436-a90b-1c6320c70b7e" providerId="ADAL" clId="{A4FE54DD-909A-411D-B676-9D32CF67296F}"/>
    <pc:docChg chg="undo modSld">
      <pc:chgData name="Paccapeli, Roberto" userId="73b20434-7aaa-4436-a90b-1c6320c70b7e" providerId="ADAL" clId="{A4FE54DD-909A-411D-B676-9D32CF67296F}" dt="2020-09-23T16:05:31.657" v="132" actId="208"/>
      <pc:docMkLst>
        <pc:docMk/>
      </pc:docMkLst>
      <pc:sldChg chg="modSp">
        <pc:chgData name="Paccapeli, Roberto" userId="73b20434-7aaa-4436-a90b-1c6320c70b7e" providerId="ADAL" clId="{A4FE54DD-909A-411D-B676-9D32CF67296F}" dt="2020-09-23T15:50:33.526" v="2" actId="2711"/>
        <pc:sldMkLst>
          <pc:docMk/>
          <pc:sldMk cId="0" sldId="258"/>
        </pc:sldMkLst>
        <pc:spChg chg="mod">
          <ac:chgData name="Paccapeli, Roberto" userId="73b20434-7aaa-4436-a90b-1c6320c70b7e" providerId="ADAL" clId="{A4FE54DD-909A-411D-B676-9D32CF67296F}" dt="2020-09-23T15:50:33.526" v="2" actId="2711"/>
          <ac:spMkLst>
            <pc:docMk/>
            <pc:sldMk cId="0" sldId="258"/>
            <ac:spMk id="41" creationId="{22CD534D-AF15-47CB-A72D-49157601FDF4}"/>
          </ac:spMkLst>
        </pc:spChg>
        <pc:spChg chg="mod">
          <ac:chgData name="Paccapeli, Roberto" userId="73b20434-7aaa-4436-a90b-1c6320c70b7e" providerId="ADAL" clId="{A4FE54DD-909A-411D-B676-9D32CF67296F}" dt="2020-09-23T15:50:33.526" v="2" actId="2711"/>
          <ac:spMkLst>
            <pc:docMk/>
            <pc:sldMk cId="0" sldId="258"/>
            <ac:spMk id="48" creationId="{20B1B42D-71AB-42DF-821D-967C805034D9}"/>
          </ac:spMkLst>
        </pc:spChg>
      </pc:sldChg>
      <pc:sldChg chg="modSp">
        <pc:chgData name="Paccapeli, Roberto" userId="73b20434-7aaa-4436-a90b-1c6320c70b7e" providerId="ADAL" clId="{A4FE54DD-909A-411D-B676-9D32CF67296F}" dt="2020-09-23T15:47:27.463" v="1" actId="404"/>
        <pc:sldMkLst>
          <pc:docMk/>
          <pc:sldMk cId="925852837" sldId="267"/>
        </pc:sldMkLst>
        <pc:spChg chg="mod">
          <ac:chgData name="Paccapeli, Roberto" userId="73b20434-7aaa-4436-a90b-1c6320c70b7e" providerId="ADAL" clId="{A4FE54DD-909A-411D-B676-9D32CF67296F}" dt="2020-09-23T15:47:27.463" v="1" actId="404"/>
          <ac:spMkLst>
            <pc:docMk/>
            <pc:sldMk cId="925852837" sldId="267"/>
            <ac:spMk id="6" creationId="{D0AF30D6-804F-49BE-A77C-BE644934754F}"/>
          </ac:spMkLst>
        </pc:spChg>
        <pc:spChg chg="mod">
          <ac:chgData name="Paccapeli, Roberto" userId="73b20434-7aaa-4436-a90b-1c6320c70b7e" providerId="ADAL" clId="{A4FE54DD-909A-411D-B676-9D32CF67296F}" dt="2020-09-23T15:47:27.463" v="1" actId="404"/>
          <ac:spMkLst>
            <pc:docMk/>
            <pc:sldMk cId="925852837" sldId="267"/>
            <ac:spMk id="8" creationId="{0322DBFC-F55C-4845-8A69-39D7B6557825}"/>
          </ac:spMkLst>
        </pc:spChg>
        <pc:spChg chg="mod">
          <ac:chgData name="Paccapeli, Roberto" userId="73b20434-7aaa-4436-a90b-1c6320c70b7e" providerId="ADAL" clId="{A4FE54DD-909A-411D-B676-9D32CF67296F}" dt="2020-09-23T15:47:27.463" v="1" actId="404"/>
          <ac:spMkLst>
            <pc:docMk/>
            <pc:sldMk cId="925852837" sldId="267"/>
            <ac:spMk id="10" creationId="{B5F1A028-0B5F-407E-AA0C-0B29B4E15AA2}"/>
          </ac:spMkLst>
        </pc:spChg>
        <pc:spChg chg="mod">
          <ac:chgData name="Paccapeli, Roberto" userId="73b20434-7aaa-4436-a90b-1c6320c70b7e" providerId="ADAL" clId="{A4FE54DD-909A-411D-B676-9D32CF67296F}" dt="2020-09-23T15:47:27.463" v="1" actId="404"/>
          <ac:spMkLst>
            <pc:docMk/>
            <pc:sldMk cId="925852837" sldId="267"/>
            <ac:spMk id="12" creationId="{D9BCF09D-9240-47D9-BB2E-61D36F455E44}"/>
          </ac:spMkLst>
        </pc:spChg>
      </pc:sldChg>
      <pc:sldChg chg="modSp">
        <pc:chgData name="Paccapeli, Roberto" userId="73b20434-7aaa-4436-a90b-1c6320c70b7e" providerId="ADAL" clId="{A4FE54DD-909A-411D-B676-9D32CF67296F}" dt="2020-09-23T15:51:13.688" v="3" actId="2711"/>
        <pc:sldMkLst>
          <pc:docMk/>
          <pc:sldMk cId="2095492963" sldId="273"/>
        </pc:sldMkLst>
        <pc:spChg chg="mod">
          <ac:chgData name="Paccapeli, Roberto" userId="73b20434-7aaa-4436-a90b-1c6320c70b7e" providerId="ADAL" clId="{A4FE54DD-909A-411D-B676-9D32CF67296F}" dt="2020-09-23T15:51:13.688" v="3" actId="2711"/>
          <ac:spMkLst>
            <pc:docMk/>
            <pc:sldMk cId="2095492963" sldId="273"/>
            <ac:spMk id="23" creationId="{DEAE1ABC-79E6-45DB-8E24-9F9B277394A8}"/>
          </ac:spMkLst>
        </pc:spChg>
      </pc:sldChg>
      <pc:sldChg chg="addSp modSp">
        <pc:chgData name="Paccapeli, Roberto" userId="73b20434-7aaa-4436-a90b-1c6320c70b7e" providerId="ADAL" clId="{A4FE54DD-909A-411D-B676-9D32CF67296F}" dt="2020-09-23T16:05:31.657" v="132" actId="208"/>
        <pc:sldMkLst>
          <pc:docMk/>
          <pc:sldMk cId="3586013274" sldId="274"/>
        </pc:sldMkLst>
        <pc:spChg chg="add mod">
          <ac:chgData name="Paccapeli, Roberto" userId="73b20434-7aaa-4436-a90b-1c6320c70b7e" providerId="ADAL" clId="{A4FE54DD-909A-411D-B676-9D32CF67296F}" dt="2020-09-23T16:05:31.657" v="132" actId="208"/>
          <ac:spMkLst>
            <pc:docMk/>
            <pc:sldMk cId="3586013274" sldId="274"/>
            <ac:spMk id="2" creationId="{C6777FC5-1A4A-4F91-A90E-B2B9913E0890}"/>
          </ac:spMkLst>
        </pc:spChg>
        <pc:spChg chg="mod">
          <ac:chgData name="Paccapeli, Roberto" userId="73b20434-7aaa-4436-a90b-1c6320c70b7e" providerId="ADAL" clId="{A4FE54DD-909A-411D-B676-9D32CF67296F}" dt="2020-09-23T15:51:59.976" v="4" actId="2711"/>
          <ac:spMkLst>
            <pc:docMk/>
            <pc:sldMk cId="3586013274" sldId="274"/>
            <ac:spMk id="23" creationId="{DEAE1ABC-79E6-45DB-8E24-9F9B277394A8}"/>
          </ac:spMkLst>
        </pc:spChg>
        <pc:spChg chg="mod">
          <ac:chgData name="Paccapeli, Roberto" userId="73b20434-7aaa-4436-a90b-1c6320c70b7e" providerId="ADAL" clId="{A4FE54DD-909A-411D-B676-9D32CF67296F}" dt="2020-09-23T16:04:55.919" v="115" actId="1076"/>
          <ac:spMkLst>
            <pc:docMk/>
            <pc:sldMk cId="3586013274" sldId="274"/>
            <ac:spMk id="29" creationId="{6E00A3E9-8A81-4C77-895D-91961C1B0693}"/>
          </ac:spMkLst>
        </pc:spChg>
        <pc:spChg chg="mod">
          <ac:chgData name="Paccapeli, Roberto" userId="73b20434-7aaa-4436-a90b-1c6320c70b7e" providerId="ADAL" clId="{A4FE54DD-909A-411D-B676-9D32CF67296F}" dt="2020-09-23T16:02:39.675" v="49" actId="6549"/>
          <ac:spMkLst>
            <pc:docMk/>
            <pc:sldMk cId="3586013274" sldId="274"/>
            <ac:spMk id="41" creationId="{33D5C3A5-69B9-45B7-9410-5DA64C57AE7F}"/>
          </ac:spMkLst>
        </pc:spChg>
        <pc:spChg chg="mod">
          <ac:chgData name="Paccapeli, Roberto" userId="73b20434-7aaa-4436-a90b-1c6320c70b7e" providerId="ADAL" clId="{A4FE54DD-909A-411D-B676-9D32CF67296F}" dt="2020-09-23T16:00:20.466" v="28" actId="404"/>
          <ac:spMkLst>
            <pc:docMk/>
            <pc:sldMk cId="3586013274" sldId="274"/>
            <ac:spMk id="42" creationId="{0D503F5F-6C27-4B59-BAE0-31B319CF880A}"/>
          </ac:spMkLst>
        </pc:spChg>
        <pc:spChg chg="mod">
          <ac:chgData name="Paccapeli, Roberto" userId="73b20434-7aaa-4436-a90b-1c6320c70b7e" providerId="ADAL" clId="{A4FE54DD-909A-411D-B676-9D32CF67296F}" dt="2020-09-23T16:02:17.968" v="40" actId="20577"/>
          <ac:spMkLst>
            <pc:docMk/>
            <pc:sldMk cId="3586013274" sldId="274"/>
            <ac:spMk id="43" creationId="{485495FF-4175-4AF3-9F22-2E69110EC8A4}"/>
          </ac:spMkLst>
        </pc:spChg>
        <pc:spChg chg="mod">
          <ac:chgData name="Paccapeli, Roberto" userId="73b20434-7aaa-4436-a90b-1c6320c70b7e" providerId="ADAL" clId="{A4FE54DD-909A-411D-B676-9D32CF67296F}" dt="2020-09-23T16:00:20.466" v="28" actId="404"/>
          <ac:spMkLst>
            <pc:docMk/>
            <pc:sldMk cId="3586013274" sldId="274"/>
            <ac:spMk id="44" creationId="{DFDFB293-3A5E-41B0-8E1D-0ADCD912F7B3}"/>
          </ac:spMkLst>
        </pc:spChg>
        <pc:spChg chg="mod">
          <ac:chgData name="Paccapeli, Roberto" userId="73b20434-7aaa-4436-a90b-1c6320c70b7e" providerId="ADAL" clId="{A4FE54DD-909A-411D-B676-9D32CF67296F}" dt="2020-09-23T16:00:20.466" v="28" actId="404"/>
          <ac:spMkLst>
            <pc:docMk/>
            <pc:sldMk cId="3586013274" sldId="274"/>
            <ac:spMk id="45" creationId="{47D71DC2-BC5E-453B-88EE-6C08B888AD6D}"/>
          </ac:spMkLst>
        </pc:spChg>
        <pc:spChg chg="mod">
          <ac:chgData name="Paccapeli, Roberto" userId="73b20434-7aaa-4436-a90b-1c6320c70b7e" providerId="ADAL" clId="{A4FE54DD-909A-411D-B676-9D32CF67296F}" dt="2020-09-23T16:00:20.466" v="28" actId="404"/>
          <ac:spMkLst>
            <pc:docMk/>
            <pc:sldMk cId="3586013274" sldId="274"/>
            <ac:spMk id="46" creationId="{3F9C8136-B7FD-49B7-AEF4-7810B7742EBC}"/>
          </ac:spMkLst>
        </pc:spChg>
        <pc:spChg chg="mod">
          <ac:chgData name="Paccapeli, Roberto" userId="73b20434-7aaa-4436-a90b-1c6320c70b7e" providerId="ADAL" clId="{A4FE54DD-909A-411D-B676-9D32CF67296F}" dt="2020-09-23T16:01:33.181" v="37"/>
          <ac:spMkLst>
            <pc:docMk/>
            <pc:sldMk cId="3586013274" sldId="274"/>
            <ac:spMk id="47" creationId="{3B2DC31E-776A-46CD-A812-B1D19AEA9AE4}"/>
          </ac:spMkLst>
        </pc:spChg>
        <pc:spChg chg="mod">
          <ac:chgData name="Paccapeli, Roberto" userId="73b20434-7aaa-4436-a90b-1c6320c70b7e" providerId="ADAL" clId="{A4FE54DD-909A-411D-B676-9D32CF67296F}" dt="2020-09-23T16:00:20.466" v="28" actId="404"/>
          <ac:spMkLst>
            <pc:docMk/>
            <pc:sldMk cId="3586013274" sldId="274"/>
            <ac:spMk id="48" creationId="{7C2CD59C-7047-45AB-AB45-C3C531188ECE}"/>
          </ac:spMkLst>
        </pc:spChg>
        <pc:grpChg chg="mod">
          <ac:chgData name="Paccapeli, Roberto" userId="73b20434-7aaa-4436-a90b-1c6320c70b7e" providerId="ADAL" clId="{A4FE54DD-909A-411D-B676-9D32CF67296F}" dt="2020-09-23T16:00:31.135" v="30" actId="1076"/>
          <ac:grpSpMkLst>
            <pc:docMk/>
            <pc:sldMk cId="3586013274" sldId="274"/>
            <ac:grpSpMk id="40" creationId="{286F38F1-60E9-47B9-991F-12E3995C16C0}"/>
          </ac:grpSpMkLst>
        </pc:grpChg>
        <pc:picChg chg="mod">
          <ac:chgData name="Paccapeli, Roberto" userId="73b20434-7aaa-4436-a90b-1c6320c70b7e" providerId="ADAL" clId="{A4FE54DD-909A-411D-B676-9D32CF67296F}" dt="2020-09-23T16:03:28.403" v="52" actId="1076"/>
          <ac:picMkLst>
            <pc:docMk/>
            <pc:sldMk cId="3586013274" sldId="274"/>
            <ac:picMk id="50" creationId="{D21A5EE6-0A4B-404E-9EA2-50DF58435445}"/>
          </ac:picMkLst>
        </pc:picChg>
      </pc:sldChg>
      <pc:sldChg chg="modSp">
        <pc:chgData name="Paccapeli, Roberto" userId="73b20434-7aaa-4436-a90b-1c6320c70b7e" providerId="ADAL" clId="{A4FE54DD-909A-411D-B676-9D32CF67296F}" dt="2020-09-23T15:53:09.919" v="6" actId="113"/>
        <pc:sldMkLst>
          <pc:docMk/>
          <pc:sldMk cId="3664460963" sldId="278"/>
        </pc:sldMkLst>
        <pc:spChg chg="mod">
          <ac:chgData name="Paccapeli, Roberto" userId="73b20434-7aaa-4436-a90b-1c6320c70b7e" providerId="ADAL" clId="{A4FE54DD-909A-411D-B676-9D32CF67296F}" dt="2020-09-23T15:53:09.919" v="6" actId="113"/>
          <ac:spMkLst>
            <pc:docMk/>
            <pc:sldMk cId="3664460963" sldId="278"/>
            <ac:spMk id="88" creationId="{1CC17D62-BA91-40D6-842B-13D052990970}"/>
          </ac:spMkLst>
        </pc:spChg>
        <pc:spChg chg="mod">
          <ac:chgData name="Paccapeli, Roberto" userId="73b20434-7aaa-4436-a90b-1c6320c70b7e" providerId="ADAL" clId="{A4FE54DD-909A-411D-B676-9D32CF67296F}" dt="2020-09-23T15:53:09.919" v="6" actId="113"/>
          <ac:spMkLst>
            <pc:docMk/>
            <pc:sldMk cId="3664460963" sldId="278"/>
            <ac:spMk id="89" creationId="{9EAE0FAA-9EBE-49D3-8EEE-A8A9BDBCE8F6}"/>
          </ac:spMkLst>
        </pc:spChg>
      </pc:sldChg>
      <pc:sldChg chg="modSp">
        <pc:chgData name="Paccapeli, Roberto" userId="73b20434-7aaa-4436-a90b-1c6320c70b7e" providerId="ADAL" clId="{A4FE54DD-909A-411D-B676-9D32CF67296F}" dt="2020-09-23T15:53:24.064" v="7" actId="2711"/>
        <pc:sldMkLst>
          <pc:docMk/>
          <pc:sldMk cId="873854418" sldId="279"/>
        </pc:sldMkLst>
        <pc:spChg chg="mod">
          <ac:chgData name="Paccapeli, Roberto" userId="73b20434-7aaa-4436-a90b-1c6320c70b7e" providerId="ADAL" clId="{A4FE54DD-909A-411D-B676-9D32CF67296F}" dt="2020-09-23T15:53:24.064" v="7" actId="2711"/>
          <ac:spMkLst>
            <pc:docMk/>
            <pc:sldMk cId="873854418" sldId="279"/>
            <ac:spMk id="32" creationId="{15AC1E36-2E38-40FB-A036-17BF800C5E3B}"/>
          </ac:spMkLst>
        </pc:spChg>
        <pc:spChg chg="mod">
          <ac:chgData name="Paccapeli, Roberto" userId="73b20434-7aaa-4436-a90b-1c6320c70b7e" providerId="ADAL" clId="{A4FE54DD-909A-411D-B676-9D32CF67296F}" dt="2020-09-23T15:53:24.064" v="7" actId="2711"/>
          <ac:spMkLst>
            <pc:docMk/>
            <pc:sldMk cId="873854418" sldId="279"/>
            <ac:spMk id="35" creationId="{F715FD5D-BCC7-4E25-B560-2E4D119123AE}"/>
          </ac:spMkLst>
        </pc:spChg>
        <pc:spChg chg="mod">
          <ac:chgData name="Paccapeli, Roberto" userId="73b20434-7aaa-4436-a90b-1c6320c70b7e" providerId="ADAL" clId="{A4FE54DD-909A-411D-B676-9D32CF67296F}" dt="2020-09-23T15:53:24.064" v="7" actId="2711"/>
          <ac:spMkLst>
            <pc:docMk/>
            <pc:sldMk cId="873854418" sldId="279"/>
            <ac:spMk id="36" creationId="{05AA3B44-3E18-41FA-8267-BEDC5FA9DB51}"/>
          </ac:spMkLst>
        </pc:spChg>
        <pc:spChg chg="mod">
          <ac:chgData name="Paccapeli, Roberto" userId="73b20434-7aaa-4436-a90b-1c6320c70b7e" providerId="ADAL" clId="{A4FE54DD-909A-411D-B676-9D32CF67296F}" dt="2020-09-23T15:53:24.064" v="7" actId="2711"/>
          <ac:spMkLst>
            <pc:docMk/>
            <pc:sldMk cId="873854418" sldId="279"/>
            <ac:spMk id="37" creationId="{8A1C685C-EA7E-469A-BE50-D54E5F90ED27}"/>
          </ac:spMkLst>
        </pc:spChg>
        <pc:spChg chg="mod">
          <ac:chgData name="Paccapeli, Roberto" userId="73b20434-7aaa-4436-a90b-1c6320c70b7e" providerId="ADAL" clId="{A4FE54DD-909A-411D-B676-9D32CF67296F}" dt="2020-09-23T15:53:24.064" v="7" actId="2711"/>
          <ac:spMkLst>
            <pc:docMk/>
            <pc:sldMk cId="873854418" sldId="279"/>
            <ac:spMk id="38" creationId="{8FFE31ED-689D-4E6B-8D53-784A26839AC1}"/>
          </ac:spMkLst>
        </pc:spChg>
        <pc:spChg chg="mod">
          <ac:chgData name="Paccapeli, Roberto" userId="73b20434-7aaa-4436-a90b-1c6320c70b7e" providerId="ADAL" clId="{A4FE54DD-909A-411D-B676-9D32CF67296F}" dt="2020-09-23T15:53:24.064" v="7" actId="2711"/>
          <ac:spMkLst>
            <pc:docMk/>
            <pc:sldMk cId="873854418" sldId="279"/>
            <ac:spMk id="39" creationId="{0CE6E9A5-AF47-4935-9E5F-072065DBD504}"/>
          </ac:spMkLst>
        </pc:spChg>
        <pc:spChg chg="mod">
          <ac:chgData name="Paccapeli, Roberto" userId="73b20434-7aaa-4436-a90b-1c6320c70b7e" providerId="ADAL" clId="{A4FE54DD-909A-411D-B676-9D32CF67296F}" dt="2020-09-23T15:53:24.064" v="7" actId="2711"/>
          <ac:spMkLst>
            <pc:docMk/>
            <pc:sldMk cId="873854418" sldId="279"/>
            <ac:spMk id="40" creationId="{B91959EA-50B5-488C-815F-882F47359C78}"/>
          </ac:spMkLst>
        </pc:spChg>
        <pc:spChg chg="mod">
          <ac:chgData name="Paccapeli, Roberto" userId="73b20434-7aaa-4436-a90b-1c6320c70b7e" providerId="ADAL" clId="{A4FE54DD-909A-411D-B676-9D32CF67296F}" dt="2020-09-23T15:53:24.064" v="7" actId="2711"/>
          <ac:spMkLst>
            <pc:docMk/>
            <pc:sldMk cId="873854418" sldId="279"/>
            <ac:spMk id="48" creationId="{2EC7F1BD-0C10-47C2-AFF4-5FFEA6D2D2DE}"/>
          </ac:spMkLst>
        </pc:spChg>
        <pc:spChg chg="mod">
          <ac:chgData name="Paccapeli, Roberto" userId="73b20434-7aaa-4436-a90b-1c6320c70b7e" providerId="ADAL" clId="{A4FE54DD-909A-411D-B676-9D32CF67296F}" dt="2020-09-23T15:53:24.064" v="7" actId="2711"/>
          <ac:spMkLst>
            <pc:docMk/>
            <pc:sldMk cId="873854418" sldId="279"/>
            <ac:spMk id="49" creationId="{FC98444B-C522-4E4E-BB0C-88CCE15558EF}"/>
          </ac:spMkLst>
        </pc:spChg>
        <pc:spChg chg="mod">
          <ac:chgData name="Paccapeli, Roberto" userId="73b20434-7aaa-4436-a90b-1c6320c70b7e" providerId="ADAL" clId="{A4FE54DD-909A-411D-B676-9D32CF67296F}" dt="2020-09-23T15:53:24.064" v="7" actId="2711"/>
          <ac:spMkLst>
            <pc:docMk/>
            <pc:sldMk cId="873854418" sldId="279"/>
            <ac:spMk id="50" creationId="{7672052E-16DC-42D8-A37D-7C3A4BD9D651}"/>
          </ac:spMkLst>
        </pc:spChg>
        <pc:spChg chg="mod">
          <ac:chgData name="Paccapeli, Roberto" userId="73b20434-7aaa-4436-a90b-1c6320c70b7e" providerId="ADAL" clId="{A4FE54DD-909A-411D-B676-9D32CF67296F}" dt="2020-09-23T15:53:24.064" v="7" actId="2711"/>
          <ac:spMkLst>
            <pc:docMk/>
            <pc:sldMk cId="873854418" sldId="279"/>
            <ac:spMk id="51" creationId="{1AEB5751-C1A6-4098-AA32-A7B816460775}"/>
          </ac:spMkLst>
        </pc:spChg>
        <pc:spChg chg="mod">
          <ac:chgData name="Paccapeli, Roberto" userId="73b20434-7aaa-4436-a90b-1c6320c70b7e" providerId="ADAL" clId="{A4FE54DD-909A-411D-B676-9D32CF67296F}" dt="2020-09-23T15:53:24.064" v="7" actId="2711"/>
          <ac:spMkLst>
            <pc:docMk/>
            <pc:sldMk cId="873854418" sldId="279"/>
            <ac:spMk id="59" creationId="{D249794E-7D52-4879-BA01-DF185C06B9CA}"/>
          </ac:spMkLst>
        </pc:spChg>
        <pc:spChg chg="mod">
          <ac:chgData name="Paccapeli, Roberto" userId="73b20434-7aaa-4436-a90b-1c6320c70b7e" providerId="ADAL" clId="{A4FE54DD-909A-411D-B676-9D32CF67296F}" dt="2020-09-23T15:53:24.064" v="7" actId="2711"/>
          <ac:spMkLst>
            <pc:docMk/>
            <pc:sldMk cId="873854418" sldId="279"/>
            <ac:spMk id="60" creationId="{9BEE1D77-8216-4A8B-9D58-F11A7C5F34D0}"/>
          </ac:spMkLst>
        </pc:spChg>
        <pc:spChg chg="mod">
          <ac:chgData name="Paccapeli, Roberto" userId="73b20434-7aaa-4436-a90b-1c6320c70b7e" providerId="ADAL" clId="{A4FE54DD-909A-411D-B676-9D32CF67296F}" dt="2020-09-23T15:53:24.064" v="7" actId="2711"/>
          <ac:spMkLst>
            <pc:docMk/>
            <pc:sldMk cId="873854418" sldId="279"/>
            <ac:spMk id="61" creationId="{D5C40ED7-EE9E-42FF-A8CE-113C48767C2F}"/>
          </ac:spMkLst>
        </pc:spChg>
        <pc:spChg chg="mod">
          <ac:chgData name="Paccapeli, Roberto" userId="73b20434-7aaa-4436-a90b-1c6320c70b7e" providerId="ADAL" clId="{A4FE54DD-909A-411D-B676-9D32CF67296F}" dt="2020-09-23T15:53:24.064" v="7" actId="2711"/>
          <ac:spMkLst>
            <pc:docMk/>
            <pc:sldMk cId="873854418" sldId="279"/>
            <ac:spMk id="62" creationId="{6809DC3F-3C77-49D9-83D6-2582A997B709}"/>
          </ac:spMkLst>
        </pc:spChg>
        <pc:spChg chg="mod">
          <ac:chgData name="Paccapeli, Roberto" userId="73b20434-7aaa-4436-a90b-1c6320c70b7e" providerId="ADAL" clId="{A4FE54DD-909A-411D-B676-9D32CF67296F}" dt="2020-09-23T15:53:24.064" v="7" actId="2711"/>
          <ac:spMkLst>
            <pc:docMk/>
            <pc:sldMk cId="873854418" sldId="279"/>
            <ac:spMk id="63" creationId="{E2B10697-1EF7-48D2-AA98-BD1FBA371480}"/>
          </ac:spMkLst>
        </pc:spChg>
        <pc:spChg chg="mod">
          <ac:chgData name="Paccapeli, Roberto" userId="73b20434-7aaa-4436-a90b-1c6320c70b7e" providerId="ADAL" clId="{A4FE54DD-909A-411D-B676-9D32CF67296F}" dt="2020-09-23T15:53:24.064" v="7" actId="2711"/>
          <ac:spMkLst>
            <pc:docMk/>
            <pc:sldMk cId="873854418" sldId="279"/>
            <ac:spMk id="64" creationId="{9A51C013-C365-4C6D-AA37-2395B37F4269}"/>
          </ac:spMkLst>
        </pc:spChg>
        <pc:spChg chg="mod">
          <ac:chgData name="Paccapeli, Roberto" userId="73b20434-7aaa-4436-a90b-1c6320c70b7e" providerId="ADAL" clId="{A4FE54DD-909A-411D-B676-9D32CF67296F}" dt="2020-09-23T15:53:24.064" v="7" actId="2711"/>
          <ac:spMkLst>
            <pc:docMk/>
            <pc:sldMk cId="873854418" sldId="279"/>
            <ac:spMk id="65" creationId="{F610180C-A95C-429B-A785-82C197042727}"/>
          </ac:spMkLst>
        </pc:spChg>
        <pc:spChg chg="mod">
          <ac:chgData name="Paccapeli, Roberto" userId="73b20434-7aaa-4436-a90b-1c6320c70b7e" providerId="ADAL" clId="{A4FE54DD-909A-411D-B676-9D32CF67296F}" dt="2020-09-23T15:53:24.064" v="7" actId="2711"/>
          <ac:spMkLst>
            <pc:docMk/>
            <pc:sldMk cId="873854418" sldId="279"/>
            <ac:spMk id="66" creationId="{0FAA23BC-2509-42DC-B69A-9490FC6ED444}"/>
          </ac:spMkLst>
        </pc:spChg>
      </pc:sldChg>
      <pc:sldChg chg="modSp">
        <pc:chgData name="Paccapeli, Roberto" userId="73b20434-7aaa-4436-a90b-1c6320c70b7e" providerId="ADAL" clId="{A4FE54DD-909A-411D-B676-9D32CF67296F}" dt="2020-09-23T15:54:57.599" v="19" actId="1035"/>
        <pc:sldMkLst>
          <pc:docMk/>
          <pc:sldMk cId="498433388" sldId="285"/>
        </pc:sldMkLst>
        <pc:spChg chg="mod">
          <ac:chgData name="Paccapeli, Roberto" userId="73b20434-7aaa-4436-a90b-1c6320c70b7e" providerId="ADAL" clId="{A4FE54DD-909A-411D-B676-9D32CF67296F}" dt="2020-09-23T15:54:57.599" v="19" actId="1035"/>
          <ac:spMkLst>
            <pc:docMk/>
            <pc:sldMk cId="498433388" sldId="285"/>
            <ac:spMk id="20" creationId="{D6C958BE-B520-4CDC-8B5E-29EC5380F03B}"/>
          </ac:spMkLst>
        </pc:spChg>
      </pc:sldChg>
      <pc:sldChg chg="modSp">
        <pc:chgData name="Paccapeli, Roberto" userId="73b20434-7aaa-4436-a90b-1c6320c70b7e" providerId="ADAL" clId="{A4FE54DD-909A-411D-B676-9D32CF67296F}" dt="2020-09-23T15:54:20.657" v="11" actId="113"/>
        <pc:sldMkLst>
          <pc:docMk/>
          <pc:sldMk cId="1921893998" sldId="290"/>
        </pc:sldMkLst>
        <pc:spChg chg="mod">
          <ac:chgData name="Paccapeli, Roberto" userId="73b20434-7aaa-4436-a90b-1c6320c70b7e" providerId="ADAL" clId="{A4FE54DD-909A-411D-B676-9D32CF67296F}" dt="2020-09-23T15:54:20.657" v="11" actId="113"/>
          <ac:spMkLst>
            <pc:docMk/>
            <pc:sldMk cId="1921893998" sldId="290"/>
            <ac:spMk id="2" creationId="{A4C13AD9-8617-4021-B742-9B75C2DD6D96}"/>
          </ac:spMkLst>
        </pc:spChg>
        <pc:spChg chg="mod">
          <ac:chgData name="Paccapeli, Roberto" userId="73b20434-7aaa-4436-a90b-1c6320c70b7e" providerId="ADAL" clId="{A4FE54DD-909A-411D-B676-9D32CF67296F}" dt="2020-09-23T15:54:20.657" v="11" actId="113"/>
          <ac:spMkLst>
            <pc:docMk/>
            <pc:sldMk cId="1921893998" sldId="290"/>
            <ac:spMk id="21" creationId="{643BACCD-50DF-4734-917F-D0D59C34C8CF}"/>
          </ac:spMkLst>
        </pc:spChg>
        <pc:spChg chg="mod">
          <ac:chgData name="Paccapeli, Roberto" userId="73b20434-7aaa-4436-a90b-1c6320c70b7e" providerId="ADAL" clId="{A4FE54DD-909A-411D-B676-9D32CF67296F}" dt="2020-09-23T15:54:20.657" v="11" actId="113"/>
          <ac:spMkLst>
            <pc:docMk/>
            <pc:sldMk cId="1921893998" sldId="290"/>
            <ac:spMk id="22" creationId="{203B11F9-1560-444E-8077-EF30932E440E}"/>
          </ac:spMkLst>
        </pc:spChg>
        <pc:spChg chg="mod">
          <ac:chgData name="Paccapeli, Roberto" userId="73b20434-7aaa-4436-a90b-1c6320c70b7e" providerId="ADAL" clId="{A4FE54DD-909A-411D-B676-9D32CF67296F}" dt="2020-09-23T15:54:20.657" v="11" actId="113"/>
          <ac:spMkLst>
            <pc:docMk/>
            <pc:sldMk cId="1921893998" sldId="290"/>
            <ac:spMk id="32" creationId="{D59DA1F2-12CE-416E-B33C-673299424422}"/>
          </ac:spMkLst>
        </pc:spChg>
        <pc:spChg chg="mod">
          <ac:chgData name="Paccapeli, Roberto" userId="73b20434-7aaa-4436-a90b-1c6320c70b7e" providerId="ADAL" clId="{A4FE54DD-909A-411D-B676-9D32CF67296F}" dt="2020-09-23T15:54:20.657" v="11" actId="113"/>
          <ac:spMkLst>
            <pc:docMk/>
            <pc:sldMk cId="1921893998" sldId="290"/>
            <ac:spMk id="36" creationId="{C1EBEBFF-7DB2-4F86-83D8-FADD420F1C4F}"/>
          </ac:spMkLst>
        </pc:spChg>
        <pc:spChg chg="mod">
          <ac:chgData name="Paccapeli, Roberto" userId="73b20434-7aaa-4436-a90b-1c6320c70b7e" providerId="ADAL" clId="{A4FE54DD-909A-411D-B676-9D32CF67296F}" dt="2020-09-23T15:54:20.657" v="11" actId="113"/>
          <ac:spMkLst>
            <pc:docMk/>
            <pc:sldMk cId="1921893998" sldId="290"/>
            <ac:spMk id="37" creationId="{4B6A0E9C-F391-427A-B37B-D2609B693DEA}"/>
          </ac:spMkLst>
        </pc:spChg>
        <pc:spChg chg="mod">
          <ac:chgData name="Paccapeli, Roberto" userId="73b20434-7aaa-4436-a90b-1c6320c70b7e" providerId="ADAL" clId="{A4FE54DD-909A-411D-B676-9D32CF67296F}" dt="2020-09-23T15:54:20.657" v="11" actId="113"/>
          <ac:spMkLst>
            <pc:docMk/>
            <pc:sldMk cId="1921893998" sldId="290"/>
            <ac:spMk id="38" creationId="{740E1F38-1293-4603-82EA-39BC749E9125}"/>
          </ac:spMkLst>
        </pc:spChg>
        <pc:spChg chg="mod">
          <ac:chgData name="Paccapeli, Roberto" userId="73b20434-7aaa-4436-a90b-1c6320c70b7e" providerId="ADAL" clId="{A4FE54DD-909A-411D-B676-9D32CF67296F}" dt="2020-09-23T15:54:20.657" v="11" actId="113"/>
          <ac:spMkLst>
            <pc:docMk/>
            <pc:sldMk cId="1921893998" sldId="290"/>
            <ac:spMk id="39" creationId="{5DEA59F1-681A-4AFD-B998-E7E226144295}"/>
          </ac:spMkLst>
        </pc:spChg>
        <pc:spChg chg="mod">
          <ac:chgData name="Paccapeli, Roberto" userId="73b20434-7aaa-4436-a90b-1c6320c70b7e" providerId="ADAL" clId="{A4FE54DD-909A-411D-B676-9D32CF67296F}" dt="2020-09-23T15:54:20.657" v="11" actId="113"/>
          <ac:spMkLst>
            <pc:docMk/>
            <pc:sldMk cId="1921893998" sldId="290"/>
            <ac:spMk id="40" creationId="{0E954518-EC3A-4DCA-883B-AE381A8F8EE9}"/>
          </ac:spMkLst>
        </pc:spChg>
        <pc:spChg chg="mod">
          <ac:chgData name="Paccapeli, Roberto" userId="73b20434-7aaa-4436-a90b-1c6320c70b7e" providerId="ADAL" clId="{A4FE54DD-909A-411D-B676-9D32CF67296F}" dt="2020-09-23T15:54:20.657" v="11" actId="113"/>
          <ac:spMkLst>
            <pc:docMk/>
            <pc:sldMk cId="1921893998" sldId="290"/>
            <ac:spMk id="41" creationId="{16456A3E-DD89-48C9-954F-E686116B14B3}"/>
          </ac:spMkLst>
        </pc:spChg>
        <pc:spChg chg="mod">
          <ac:chgData name="Paccapeli, Roberto" userId="73b20434-7aaa-4436-a90b-1c6320c70b7e" providerId="ADAL" clId="{A4FE54DD-909A-411D-B676-9D32CF67296F}" dt="2020-09-23T15:54:20.657" v="11" actId="113"/>
          <ac:spMkLst>
            <pc:docMk/>
            <pc:sldMk cId="1921893998" sldId="290"/>
            <ac:spMk id="42" creationId="{63E7EA4A-219F-4588-80E8-BEB3C8956E49}"/>
          </ac:spMkLst>
        </pc:spChg>
        <pc:spChg chg="mod">
          <ac:chgData name="Paccapeli, Roberto" userId="73b20434-7aaa-4436-a90b-1c6320c70b7e" providerId="ADAL" clId="{A4FE54DD-909A-411D-B676-9D32CF67296F}" dt="2020-09-23T15:54:03.877" v="9" actId="2711"/>
          <ac:spMkLst>
            <pc:docMk/>
            <pc:sldMk cId="1921893998" sldId="290"/>
            <ac:spMk id="44" creationId="{811F1F1E-1638-40FD-803E-757CC0D1BB31}"/>
          </ac:spMkLst>
        </pc:spChg>
        <pc:spChg chg="mod">
          <ac:chgData name="Paccapeli, Roberto" userId="73b20434-7aaa-4436-a90b-1c6320c70b7e" providerId="ADAL" clId="{A4FE54DD-909A-411D-B676-9D32CF67296F}" dt="2020-09-23T15:54:20.657" v="11" actId="113"/>
          <ac:spMkLst>
            <pc:docMk/>
            <pc:sldMk cId="1921893998" sldId="290"/>
            <ac:spMk id="45" creationId="{D690A121-7A51-43CD-973C-E2597694FE3A}"/>
          </ac:spMkLst>
        </pc:spChg>
        <pc:spChg chg="mod">
          <ac:chgData name="Paccapeli, Roberto" userId="73b20434-7aaa-4436-a90b-1c6320c70b7e" providerId="ADAL" clId="{A4FE54DD-909A-411D-B676-9D32CF67296F}" dt="2020-09-23T15:54:20.657" v="11" actId="113"/>
          <ac:spMkLst>
            <pc:docMk/>
            <pc:sldMk cId="1921893998" sldId="290"/>
            <ac:spMk id="46" creationId="{F88BE8D6-28ED-4F9C-B27E-5AB8037933B4}"/>
          </ac:spMkLst>
        </pc:spChg>
        <pc:spChg chg="mod">
          <ac:chgData name="Paccapeli, Roberto" userId="73b20434-7aaa-4436-a90b-1c6320c70b7e" providerId="ADAL" clId="{A4FE54DD-909A-411D-B676-9D32CF67296F}" dt="2020-09-23T15:54:00.435" v="8" actId="2711"/>
          <ac:spMkLst>
            <pc:docMk/>
            <pc:sldMk cId="1921893998" sldId="290"/>
            <ac:spMk id="67" creationId="{DE1EB00C-2DF2-4E7E-BC92-309E027298D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E1E50-F768-4819-AB6E-284A2F7FB02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7148BA6-96E6-4819-8937-C79828937F67}">
      <dgm:prSet phldrT="[Text]" custT="1"/>
      <dgm:spPr>
        <a:solidFill>
          <a:srgbClr val="0070C0"/>
        </a:solidFill>
      </dgm:spPr>
      <dgm:t>
        <a:bodyPr/>
        <a:lstStyle/>
        <a:p>
          <a:r>
            <a:rPr lang="en-US" sz="1400">
              <a:latin typeface="Open Sans Light" panose="020B0604020202020204" charset="0"/>
              <a:ea typeface="Open Sans Light" panose="020B0604020202020204" charset="0"/>
              <a:cs typeface="Open Sans Light" panose="020B0604020202020204" charset="0"/>
            </a:rPr>
            <a:t>Identification, Tracking &amp; Transport</a:t>
          </a:r>
        </a:p>
      </dgm:t>
    </dgm:pt>
    <dgm:pt modelId="{243C9678-42D7-45FE-BDC2-FF3AD0E9282A}" type="parTrans" cxnId="{E932B46D-74EE-4C66-A3F7-700F03B4CE1F}">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D5CDBB5F-74D7-4E39-A9E9-32D9B1F82B79}" type="sibTrans" cxnId="{E932B46D-74EE-4C66-A3F7-700F03B4CE1F}">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58B58AD2-DBD0-4950-90DF-8DBEEA31B729}">
      <dgm:prSet phldrT="[Text]" custT="1"/>
      <dgm:spPr>
        <a:solidFill>
          <a:srgbClr val="99CCFF"/>
        </a:solidFill>
      </dgm:spPr>
      <dgm:t>
        <a:bodyPr lIns="91440" tIns="91440" rIns="91440" bIns="91440"/>
        <a:lstStyle/>
        <a:p>
          <a:r>
            <a:rPr lang="en-US" sz="800">
              <a:solidFill>
                <a:schemeClr val="tx1"/>
              </a:solidFill>
              <a:latin typeface="Open Sans Light" panose="020B0604020202020204" charset="0"/>
              <a:ea typeface="Open Sans Light" panose="020B0604020202020204" charset="0"/>
              <a:cs typeface="Open Sans Light" panose="020B0604020202020204" charset="0"/>
            </a:rPr>
            <a:t>Big Data Analytics</a:t>
          </a:r>
        </a:p>
      </dgm:t>
    </dgm:pt>
    <dgm:pt modelId="{AF010179-C038-478D-84F1-10FBAE921C97}" type="parTrans" cxnId="{14609D9C-C30B-4E10-98C4-A109117F477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F9280E75-E9EF-4657-9446-73468173BF98}" type="sibTrans" cxnId="{14609D9C-C30B-4E10-98C4-A109117F477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A60AF978-B756-44F5-B1A2-B4CC9B57D1DB}">
      <dgm:prSet phldrT="[Text]" custT="1"/>
      <dgm:spPr>
        <a:solidFill>
          <a:srgbClr val="99CCFF"/>
        </a:solidFill>
      </dgm:spPr>
      <dgm:t>
        <a:bodyPr lIns="91440" tIns="91440" rIns="91440" bIns="91440"/>
        <a:lstStyle/>
        <a:p>
          <a:r>
            <a:rPr lang="en-US" sz="800">
              <a:solidFill>
                <a:schemeClr val="tx1"/>
              </a:solidFill>
              <a:latin typeface="Open Sans Light" panose="020B0604020202020204" charset="0"/>
              <a:ea typeface="Open Sans Light" panose="020B0604020202020204" charset="0"/>
              <a:cs typeface="Open Sans Light" panose="020B0604020202020204" charset="0"/>
            </a:rPr>
            <a:t>Next-GEN Sensors</a:t>
          </a:r>
        </a:p>
      </dgm:t>
    </dgm:pt>
    <dgm:pt modelId="{4279C6DF-836F-475C-832D-333B7E4DE703}" type="parTrans" cxnId="{EF9FC7B8-06B7-4384-B1AF-A9DDAAF8F5D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8A71FB12-84BB-4733-B932-C44C699C65A5}" type="sibTrans" cxnId="{EF9FC7B8-06B7-4384-B1AF-A9DDAAF8F5D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950C37A7-FD45-480E-8CC1-B74FF2D23B32}">
      <dgm:prSet phldrT="[Text]" custT="1"/>
      <dgm:spPr>
        <a:solidFill>
          <a:srgbClr val="0070C0"/>
        </a:solidFill>
      </dgm:spPr>
      <dgm:t>
        <a:bodyPr/>
        <a:lstStyle/>
        <a:p>
          <a:r>
            <a:rPr lang="en-US" sz="1400">
              <a:latin typeface="Open Sans Light" panose="020B0604020202020204" charset="0"/>
              <a:ea typeface="Open Sans Light" panose="020B0604020202020204" charset="0"/>
              <a:cs typeface="Open Sans Light" panose="020B0604020202020204" charset="0"/>
            </a:rPr>
            <a:t>Human Interface</a:t>
          </a:r>
        </a:p>
      </dgm:t>
    </dgm:pt>
    <dgm:pt modelId="{9581D5AD-107C-4F28-B6B5-939B8A8E7C85}" type="parTrans" cxnId="{F83178F2-1693-46B3-B30E-02CB32B66BD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4383249-76E6-43DA-B68A-556396E5C532}" type="sibTrans" cxnId="{F83178F2-1693-46B3-B30E-02CB32B66BD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E096989A-C9C1-49E5-B9F7-6759E619D956}">
      <dgm:prSet phldrT="[Tex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Maintenance Decision Support System (MDSS)</a:t>
          </a:r>
        </a:p>
      </dgm:t>
    </dgm:pt>
    <dgm:pt modelId="{93416510-FDDC-4F6A-97A3-033843673915}" type="parTrans" cxnId="{11CF2D9F-28BB-4C91-86F4-BF40947EF581}">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3211DC10-B60B-43E6-85C9-00818F5036C2}" type="sibTrans" cxnId="{11CF2D9F-28BB-4C91-86F4-BF40947EF581}">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EF2CCA79-58CD-4253-8B79-48F13526C8BB}">
      <dgm:prSet phldrT="[Tex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Supervisory Control and Data Acquisition (SCADA)</a:t>
          </a:r>
        </a:p>
      </dgm:t>
    </dgm:pt>
    <dgm:pt modelId="{9F6628F6-40D1-4975-B8D2-DFF3FB199F03}" type="parTrans" cxnId="{E59110AA-AFA3-47AC-A38F-3DDB5A711533}">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2DCC552E-7FFF-4AB4-8432-1236543CC000}" type="sibTrans" cxnId="{E59110AA-AFA3-47AC-A38F-3DDB5A711533}">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8D357FB7-C5A2-46D7-B9D8-BE8829E726F6}">
      <dgm:prSet phldrT="[Tex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IoT</a:t>
          </a:r>
        </a:p>
      </dgm:t>
    </dgm:pt>
    <dgm:pt modelId="{E27D93B0-CE98-4F7E-920D-A9A0931F8519}" type="parTrans" cxnId="{2EF4017B-33D1-4B8D-B715-2B7BBFE9AA8E}">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DEB3B63A-DF34-46BB-A135-43A962BF5D0D}" type="sibTrans" cxnId="{2EF4017B-33D1-4B8D-B715-2B7BBFE9AA8E}">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5856DE96-DF5E-4FE9-ABE2-3510FBE57748}">
      <dgm:prSet phldrT="[Text]" custT="1"/>
      <dgm:spPr>
        <a:solidFill>
          <a:srgbClr val="99CCFF"/>
        </a:solidFill>
      </dgm:spPr>
      <dgm:t>
        <a:bodyPr lIns="91440" tIns="91440" rIns="91440" bIns="91440"/>
        <a:lstStyle/>
        <a:p>
          <a:r>
            <a:rPr lang="en-IE" sz="800" dirty="0">
              <a:solidFill>
                <a:schemeClr val="tx1"/>
              </a:solidFill>
              <a:latin typeface="Open Sans Light" panose="020B0604020202020204" charset="0"/>
              <a:ea typeface="Open Sans Light" panose="020B0604020202020204" charset="0"/>
              <a:cs typeface="Open Sans Light" panose="020B0604020202020204" charset="0"/>
            </a:rPr>
            <a:t>Radio Frequency Identification (</a:t>
          </a:r>
          <a:r>
            <a:rPr lang="en-US" sz="800" dirty="0">
              <a:solidFill>
                <a:schemeClr val="tx1"/>
              </a:solidFill>
              <a:latin typeface="Open Sans Light" panose="020B0604020202020204" charset="0"/>
              <a:ea typeface="Open Sans Light" panose="020B0604020202020204" charset="0"/>
              <a:cs typeface="Open Sans Light" panose="020B0604020202020204" charset="0"/>
            </a:rPr>
            <a:t>RFID) &amp; </a:t>
          </a:r>
          <a:r>
            <a:rPr lang="en-IE" sz="800" dirty="0">
              <a:solidFill>
                <a:schemeClr val="tx1"/>
              </a:solidFill>
              <a:latin typeface="Open Sans Light" panose="020B0604020202020204" charset="0"/>
              <a:ea typeface="Open Sans Light" panose="020B0604020202020204" charset="0"/>
              <a:cs typeface="Open Sans Light" panose="020B0604020202020204" charset="0"/>
            </a:rPr>
            <a:t>Real Time Location Systems (</a:t>
          </a:r>
          <a:r>
            <a:rPr lang="en-US" sz="800" dirty="0">
              <a:solidFill>
                <a:schemeClr val="tx1"/>
              </a:solidFill>
              <a:latin typeface="Open Sans Light" panose="020B0604020202020204" charset="0"/>
              <a:ea typeface="Open Sans Light" panose="020B0604020202020204" charset="0"/>
              <a:cs typeface="Open Sans Light" panose="020B0604020202020204" charset="0"/>
            </a:rPr>
            <a:t>RTLS)</a:t>
          </a:r>
        </a:p>
      </dgm:t>
    </dgm:pt>
    <dgm:pt modelId="{874EA939-0AB2-4C77-8746-281509723090}" type="parTrans" cxnId="{71D95D77-A4D7-422E-845F-95FE38E3125D}">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B8C85E6-2D99-4044-A37C-73B5C9C80F17}" type="sibTrans" cxnId="{71D95D77-A4D7-422E-845F-95FE38E3125D}">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2F9C08B9-0D59-4CBA-8FF1-620BB1970887}">
      <dgm:prSet custT="1"/>
      <dgm:spPr>
        <a:solidFill>
          <a:srgbClr val="0070C0"/>
        </a:solidFill>
      </dgm:spPr>
      <dgm:t>
        <a:bodyPr/>
        <a:lstStyle/>
        <a:p>
          <a:r>
            <a:rPr lang="en-US" sz="1400">
              <a:latin typeface="Open Sans Light" panose="020B0604020202020204" charset="0"/>
              <a:ea typeface="Open Sans Light" panose="020B0604020202020204" charset="0"/>
              <a:cs typeface="Open Sans Light" panose="020B0604020202020204" charset="0"/>
            </a:rPr>
            <a:t>Manufacturing</a:t>
          </a:r>
        </a:p>
      </dgm:t>
    </dgm:pt>
    <dgm:pt modelId="{245B4966-57E5-448E-B1B6-DB66D3D1ACC3}" type="parTrans" cxnId="{678BA5DB-1E7E-4191-94D2-4FA48D08FE0C}">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FDFE1D13-F797-47C0-B3F1-85CAC2D88291}" type="sibTrans" cxnId="{678BA5DB-1E7E-4191-94D2-4FA48D08FE0C}">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EB056F98-5795-435F-87E4-B5DA7FF3527F}">
      <dgm:prSe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Maintenance Decision Support System (MDSS)</a:t>
          </a:r>
        </a:p>
      </dgm:t>
    </dgm:pt>
    <dgm:pt modelId="{1289DD05-CECA-4A9F-A640-EDD5C9636870}" type="parTrans" cxnId="{9B612660-F5D5-4E69-8985-9FCE63B0FA36}">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4491852-FE54-40C7-BFC1-24BD6D8EE085}" type="sibTrans" cxnId="{9B612660-F5D5-4E69-8985-9FCE63B0FA36}">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BA054A7-9DE3-409A-9CAA-1EC3155CAC04}">
      <dgm:prSet phldrT="[Text]" custT="1"/>
      <dgm:spPr>
        <a:solidFill>
          <a:srgbClr val="99CCFF"/>
        </a:solidFill>
      </dgm:spPr>
      <dgm:t>
        <a:bodyPr lIns="91440" tIns="91440" rIns="91440" bIns="91440"/>
        <a:lstStyle/>
        <a:p>
          <a:r>
            <a:rPr lang="en-IE" sz="800" dirty="0">
              <a:solidFill>
                <a:schemeClr val="tx1"/>
              </a:solidFill>
              <a:latin typeface="Open Sans Light" panose="020B0604020202020204" charset="0"/>
              <a:ea typeface="Open Sans Light" panose="020B0604020202020204" charset="0"/>
              <a:cs typeface="Open Sans Light" panose="020B0604020202020204" charset="0"/>
            </a:rPr>
            <a:t>Autonomous Vehicles</a:t>
          </a:r>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dgm:t>
    </dgm:pt>
    <dgm:pt modelId="{F12A3F85-C3AC-4B61-A023-E79B2C1B98A1}" type="parTrans" cxnId="{A0BE1882-84D7-4E99-882E-CE62AEE3A27E}">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E1895D7A-506B-4FFE-AB2E-7E800A04196B}" type="sibTrans" cxnId="{A0BE1882-84D7-4E99-882E-CE62AEE3A27E}">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B042272A-D543-470C-85DA-D51BC803E2CA}">
      <dgm:prSet phldrT="[Tex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Augmented Reality (RA)</a:t>
          </a:r>
        </a:p>
      </dgm:t>
    </dgm:pt>
    <dgm:pt modelId="{E8EA3646-E63E-4012-AA51-760B38846E22}" type="parTrans" cxnId="{1B2C572F-A18E-439F-AFD0-BEA9C8CBF0BA}">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F83EE27-55E5-419B-9E07-DDC7625F5B53}" type="sibTrans" cxnId="{1B2C572F-A18E-439F-AFD0-BEA9C8CBF0BA}">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6454384-9211-4281-9609-382FDCA1F16C}">
      <dgm:prSe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Energy Efficient Technology (Energy Harvesting, Renewable Energy)</a:t>
          </a:r>
        </a:p>
      </dgm:t>
    </dgm:pt>
    <dgm:pt modelId="{3A926340-8327-4102-A14A-4DE21C1607FB}" type="parTrans" cxnId="{8ECEE4F4-DBF0-45C2-8547-EF441C8418A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8A0D181B-8E88-43E5-BBE6-2F026A49893C}" type="sibTrans" cxnId="{8ECEE4F4-DBF0-45C2-8547-EF441C8418A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9B12D9D0-A1B9-4BD1-9CF5-4E898F714381}">
      <dgm:prSe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Collaborative Robots (COBOTS)</a:t>
          </a:r>
        </a:p>
      </dgm:t>
    </dgm:pt>
    <dgm:pt modelId="{397EE322-9A7E-4E74-9367-29A7336F2173}" type="parTrans" cxnId="{82D23CFE-AE5D-4E7C-A1DD-8EA5922DA651}">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9279DA45-BF7C-48D3-85BC-70F84B0BC5E9}" type="sibTrans" cxnId="{82D23CFE-AE5D-4E7C-A1DD-8EA5922DA651}">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1F1393E-BEEB-416A-94DA-C1EE1E3AD395}">
      <dgm:prSe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Artificial Intelligence &amp; Machine Learning</a:t>
          </a:r>
        </a:p>
      </dgm:t>
    </dgm:pt>
    <dgm:pt modelId="{073D2A70-CCE4-4423-8D80-329D0713EF16}" type="parTrans" cxnId="{E3712D7A-D03F-45AD-8DDD-9B14EF0D9EB9}">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22233C31-6139-4324-8BBE-A74C88F958EE}" type="sibTrans" cxnId="{E3712D7A-D03F-45AD-8DDD-9B14EF0D9EB9}">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DC88EB41-BC57-4549-A197-5BB7CB8C983C}">
      <dgm:prSet custT="1"/>
      <dgm:spPr>
        <a:solidFill>
          <a:srgbClr val="0070C0"/>
        </a:solidFill>
        <a:ln w="25400" cap="flat" cmpd="sng" algn="ctr">
          <a:solidFill>
            <a:srgbClr val="FF0000"/>
          </a:solidFill>
          <a:prstDash val="solid"/>
        </a:ln>
        <a:effectLst/>
      </dgm:spPr>
      <dgm:t>
        <a:bodyPr spcFirstLastPara="0" vert="horz" wrap="square" lIns="53340" tIns="26670" rIns="53340" bIns="26670" numCol="1" spcCol="1270" anchor="ctr" anchorCtr="0"/>
        <a:lstStyle/>
        <a:p>
          <a:pPr marL="0" lvl="0" indent="0" algn="ctr" defTabSz="622300">
            <a:lnSpc>
              <a:spcPct val="90000"/>
            </a:lnSpc>
            <a:spcBef>
              <a:spcPct val="0"/>
            </a:spcBef>
            <a:spcAft>
              <a:spcPct val="35000"/>
            </a:spcAft>
            <a:buNone/>
          </a:pPr>
          <a:r>
            <a:rPr lang="en-US" sz="1400" kern="1200">
              <a:solidFill>
                <a:srgbClr val="FFFFFF"/>
              </a:solidFill>
              <a:latin typeface="Open Sans Light" panose="020B0604020202020204" charset="0"/>
              <a:ea typeface="Open Sans Light" panose="020B0604020202020204" charset="0"/>
              <a:cs typeface="Open Sans Light" panose="020B0604020202020204" charset="0"/>
            </a:rPr>
            <a:t>Security, Safety &amp; Service</a:t>
          </a:r>
        </a:p>
      </dgm:t>
    </dgm:pt>
    <dgm:pt modelId="{C53884BC-3984-4CC2-982F-98B6E10A1467}" type="parTrans" cxnId="{543EF94B-CC2F-4F0A-ABD4-81C2B8BBAAA2}">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92703EDC-9F1E-4723-A551-071B5BA85B06}" type="sibTrans" cxnId="{543EF94B-CC2F-4F0A-ABD4-81C2B8BBAAA2}">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3FEB25ED-4F06-4B9F-B168-B2E75C0A3501}">
      <dgm:prSet custT="1"/>
      <dgm:spPr>
        <a:solidFill>
          <a:srgbClr val="99CCFF"/>
        </a:solidFill>
      </dgm:spPr>
      <dgm:t>
        <a:bodyPr lIns="91440" tIns="91440" rIns="91440" bIns="91440"/>
        <a:lstStyle/>
        <a:p>
          <a:r>
            <a:rPr lang="en-US" sz="800">
              <a:solidFill>
                <a:schemeClr val="tx1"/>
              </a:solidFill>
              <a:latin typeface="Open Sans Light" panose="020B0604020202020204" charset="0"/>
              <a:ea typeface="Open Sans Light" panose="020B0604020202020204" charset="0"/>
              <a:cs typeface="Open Sans Light" panose="020B0604020202020204" charset="0"/>
            </a:rPr>
            <a:t>Cloud Computing</a:t>
          </a:r>
        </a:p>
      </dgm:t>
    </dgm:pt>
    <dgm:pt modelId="{E4E8C413-8BB4-4D52-B612-593321BC388B}" type="parTrans" cxnId="{01CDCCB1-5A2B-4009-8CCA-4BD32882E86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BBBEEE71-5FB8-4E17-88B6-47FEB5BF9A36}" type="sibTrans" cxnId="{01CDCCB1-5A2B-4009-8CCA-4BD32882E860}">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D4FE3048-FA1A-40B2-90A1-9BB2E1BBC851}">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a:solidFill>
                <a:schemeClr val="tx1"/>
              </a:solidFill>
              <a:latin typeface="Open Sans Light" panose="020B0604020202020204" charset="0"/>
              <a:ea typeface="Open Sans Light" panose="020B0604020202020204" charset="0"/>
              <a:cs typeface="Open Sans Light" panose="020B0604020202020204" charset="0"/>
            </a:rPr>
            <a:t>Cyber Security</a:t>
          </a:r>
        </a:p>
      </dgm:t>
    </dgm:pt>
    <dgm:pt modelId="{1579E235-0CE4-4585-81E3-99A830DFEBA3}" type="parTrans" cxnId="{7292C0DB-C72C-41FF-9948-D7A9B8B07ED9}">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08C95A86-5341-4E2B-BFBF-3EEF9F1C2FE1}" type="sibTrans" cxnId="{7292C0DB-C72C-41FF-9948-D7A9B8B07ED9}">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CB2025DF-1910-4330-A472-0D99AB3913CD}">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err="1">
              <a:solidFill>
                <a:schemeClr val="tx1"/>
              </a:solidFill>
              <a:latin typeface="Open Sans Light" panose="020B0604020202020204" charset="0"/>
              <a:ea typeface="Open Sans Light" panose="020B0604020202020204" charset="0"/>
              <a:cs typeface="Open Sans Light" panose="020B0604020202020204" charset="0"/>
            </a:rPr>
            <a:t>QoS</a:t>
          </a:r>
          <a:r>
            <a:rPr lang="en-US" sz="800">
              <a:solidFill>
                <a:schemeClr val="tx1"/>
              </a:solidFill>
              <a:latin typeface="Open Sans Light" panose="020B0604020202020204" charset="0"/>
              <a:ea typeface="Open Sans Light" panose="020B0604020202020204" charset="0"/>
              <a:cs typeface="Open Sans Light" panose="020B0604020202020204" charset="0"/>
            </a:rPr>
            <a:t>-Functional Safety</a:t>
          </a:r>
        </a:p>
      </dgm:t>
    </dgm:pt>
    <dgm:pt modelId="{A3E93C70-4EE4-4FCC-AFF2-0F92C0787046}" type="parTrans" cxnId="{CA2D3841-880E-4A54-9B4C-E20AF5880A62}">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9378C5AF-289C-44BB-98CD-A49F9269D953}" type="sibTrans" cxnId="{CA2D3841-880E-4A54-9B4C-E20AF5880A62}">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30E6DF0D-574A-4A7E-8B4A-1C994DE30C5D}">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Collaborative Platforms</a:t>
          </a:r>
        </a:p>
      </dgm:t>
    </dgm:pt>
    <dgm:pt modelId="{D13A311D-2262-4A19-ABF3-288CD3787C33}" type="parTrans" cxnId="{0170D220-9EF5-4A3F-B735-D2C9B103976D}">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6EE4B95E-7269-4106-939F-44E6D98F549E}" type="sibTrans" cxnId="{0170D220-9EF5-4A3F-B735-D2C9B103976D}">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F1A46EE8-824B-4C40-906B-4A01665FD632}">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Product Development Decision Support System (PD-DSS)</a:t>
          </a:r>
        </a:p>
      </dgm:t>
    </dgm:pt>
    <dgm:pt modelId="{F481C7EF-4480-4212-8F59-9B4C4B911476}" type="parTrans" cxnId="{DEC220DA-1CF0-4D5C-8B28-F1109344A04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303247CB-C310-4676-8CEB-C575EDE58738}" type="sibTrans" cxnId="{DEC220DA-1CF0-4D5C-8B28-F1109344A04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358C86AB-89C7-4563-9C54-4CF65AEBC710}">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Digital Twin (to connect monitoring and management systems)</a:t>
          </a:r>
        </a:p>
      </dgm:t>
    </dgm:pt>
    <dgm:pt modelId="{E5B9ED81-94B7-4556-80B3-1488426772DD}" type="parTrans" cxnId="{2E0B738E-D70B-4278-BA55-AC670CD6681C}">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1830DEF5-B70C-449B-9AA5-E6CC4938D142}" type="sibTrans" cxnId="{2E0B738E-D70B-4278-BA55-AC670CD6681C}">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B2EC3841-056B-40B2-B71D-DF644F3CB945}">
      <dgm:prSet custT="1"/>
      <dgm:spPr>
        <a:solidFill>
          <a:srgbClr val="99CCFF"/>
        </a:solidFill>
        <a:ln w="25400" cap="flat" cmpd="sng" algn="ctr">
          <a:solidFill>
            <a:srgbClr val="FF0000"/>
          </a:solidFill>
          <a:prstDash val="solid"/>
        </a:ln>
        <a:effectLst/>
      </dgm:spPr>
      <dgm:t>
        <a:bodyPr spcFirstLastPara="0" vert="horz" wrap="square" lIns="91440" tIns="91440" rIns="91440" bIns="91440" numCol="1" spcCol="1270" anchor="ctr" anchorCtr="0"/>
        <a:lstStyle/>
        <a:p>
          <a:r>
            <a:rPr lang="en-US" sz="800">
              <a:solidFill>
                <a:schemeClr val="tx1"/>
              </a:solidFill>
              <a:latin typeface="Open Sans Light" panose="020B0604020202020204" charset="0"/>
              <a:ea typeface="Open Sans Light" panose="020B0604020202020204" charset="0"/>
              <a:cs typeface="Open Sans Light" panose="020B0604020202020204" charset="0"/>
            </a:rPr>
            <a:t>Cyber Physical Systems</a:t>
          </a:r>
        </a:p>
      </dgm:t>
    </dgm:pt>
    <dgm:pt modelId="{95EF394F-2B12-45C5-8CF9-04601370D421}" type="parTrans" cxnId="{5E92F1F9-4788-407F-84DA-6CFE4BE67D5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23BF509C-0553-47FB-902D-74BB11970C6E}" type="sibTrans" cxnId="{5E92F1F9-4788-407F-84DA-6CFE4BE67D55}">
      <dgm:prSet/>
      <dgm:spPr/>
      <dgm:t>
        <a:bodyPr/>
        <a:lstStyle/>
        <a:p>
          <a:endParaRPr lang="en-US" sz="1600">
            <a:latin typeface="Open Sans Light" panose="020B0604020202020204" charset="0"/>
            <a:ea typeface="Open Sans Light" panose="020B0604020202020204" charset="0"/>
            <a:cs typeface="Open Sans Light" panose="020B0604020202020204" charset="0"/>
          </a:endParaRPr>
        </a:p>
      </dgm:t>
    </dgm:pt>
    <dgm:pt modelId="{8097EAFB-A72B-4069-9EFB-A079C53C87FF}">
      <dgm:prSet phldrT="[Tex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Human Machine Interface (HMI)</a:t>
          </a:r>
        </a:p>
      </dgm:t>
    </dgm:pt>
    <dgm:pt modelId="{043262FC-9D78-43BD-AF6F-6A41E6E8B271}" type="parTrans" cxnId="{5201F4CF-AE0B-410E-8767-9B56311E88EB}">
      <dgm:prSet/>
      <dgm:spPr/>
      <dgm:t>
        <a:bodyPr/>
        <a:lstStyle/>
        <a:p>
          <a:endParaRPr lang="en-IE"/>
        </a:p>
      </dgm:t>
    </dgm:pt>
    <dgm:pt modelId="{44BC02AF-B22D-4221-8550-FD613D5F7EA4}" type="sibTrans" cxnId="{5201F4CF-AE0B-410E-8767-9B56311E88EB}">
      <dgm:prSet/>
      <dgm:spPr/>
      <dgm:t>
        <a:bodyPr/>
        <a:lstStyle/>
        <a:p>
          <a:endParaRPr lang="en-IE"/>
        </a:p>
      </dgm:t>
    </dgm:pt>
    <dgm:pt modelId="{C7E8B9A8-F828-4F3E-9094-58A437667145}">
      <dgm:prSet custT="1"/>
      <dgm:spPr>
        <a:solidFill>
          <a:srgbClr val="99CCFF"/>
        </a:solidFill>
      </dgm:spPr>
      <dgm:t>
        <a:bodyPr lIns="91440" tIns="91440" rIns="91440" bIns="91440"/>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Manufacturing Execution &amp; Management System (MEMS)</a:t>
          </a:r>
        </a:p>
      </dgm:t>
    </dgm:pt>
    <dgm:pt modelId="{277D8A4C-2BAF-47F7-8090-E5E9A496C4A9}" type="parTrans" cxnId="{CDC9C534-5D87-49AA-894A-2772F3C5D761}">
      <dgm:prSet/>
      <dgm:spPr/>
      <dgm:t>
        <a:bodyPr/>
        <a:lstStyle/>
        <a:p>
          <a:endParaRPr lang="en-IE"/>
        </a:p>
      </dgm:t>
    </dgm:pt>
    <dgm:pt modelId="{9F138313-96D0-43BC-8F2A-B6FB38DE5CCA}" type="sibTrans" cxnId="{CDC9C534-5D87-49AA-894A-2772F3C5D761}">
      <dgm:prSet/>
      <dgm:spPr/>
      <dgm:t>
        <a:bodyPr/>
        <a:lstStyle/>
        <a:p>
          <a:endParaRPr lang="en-IE"/>
        </a:p>
      </dgm:t>
    </dgm:pt>
    <dgm:pt modelId="{43434199-BF5E-4135-96D5-E229C75B0E6F}" type="pres">
      <dgm:prSet presAssocID="{953E1E50-F768-4819-AB6E-284A2F7FB02E}" presName="Name0" presStyleCnt="0">
        <dgm:presLayoutVars>
          <dgm:dir/>
          <dgm:animLvl val="lvl"/>
          <dgm:resizeHandles val="exact"/>
        </dgm:presLayoutVars>
      </dgm:prSet>
      <dgm:spPr/>
    </dgm:pt>
    <dgm:pt modelId="{47749DA3-548D-4D0E-A636-15C627ABDB33}" type="pres">
      <dgm:prSet presAssocID="{D7148BA6-96E6-4819-8937-C79828937F67}" presName="linNode" presStyleCnt="0"/>
      <dgm:spPr/>
    </dgm:pt>
    <dgm:pt modelId="{56510FC3-0F72-4C0C-913F-C9949F06952A}" type="pres">
      <dgm:prSet presAssocID="{D7148BA6-96E6-4819-8937-C79828937F67}" presName="parentText" presStyleLbl="node1" presStyleIdx="0" presStyleCnt="4">
        <dgm:presLayoutVars>
          <dgm:chMax val="1"/>
          <dgm:bulletEnabled val="1"/>
        </dgm:presLayoutVars>
      </dgm:prSet>
      <dgm:spPr/>
    </dgm:pt>
    <dgm:pt modelId="{A8AB0A68-7FED-48AB-8BF5-3023DCCF811E}" type="pres">
      <dgm:prSet presAssocID="{D7148BA6-96E6-4819-8937-C79828937F67}" presName="descendantText" presStyleLbl="alignAccFollowNode1" presStyleIdx="0" presStyleCnt="4" custScaleY="115548">
        <dgm:presLayoutVars>
          <dgm:bulletEnabled val="1"/>
        </dgm:presLayoutVars>
      </dgm:prSet>
      <dgm:spPr/>
    </dgm:pt>
    <dgm:pt modelId="{3E156F4B-6795-4DB8-A92D-8DF9BB7626E8}" type="pres">
      <dgm:prSet presAssocID="{D5CDBB5F-74D7-4E39-A9E9-32D9B1F82B79}" presName="sp" presStyleCnt="0"/>
      <dgm:spPr/>
    </dgm:pt>
    <dgm:pt modelId="{217DC93A-B5E2-4CCB-9974-52C616E6D8CB}" type="pres">
      <dgm:prSet presAssocID="{950C37A7-FD45-480E-8CC1-B74FF2D23B32}" presName="linNode" presStyleCnt="0"/>
      <dgm:spPr/>
    </dgm:pt>
    <dgm:pt modelId="{72B9DF00-BAE8-41A9-99B1-E954E65648AF}" type="pres">
      <dgm:prSet presAssocID="{950C37A7-FD45-480E-8CC1-B74FF2D23B32}" presName="parentText" presStyleLbl="node1" presStyleIdx="1" presStyleCnt="4">
        <dgm:presLayoutVars>
          <dgm:chMax val="1"/>
          <dgm:bulletEnabled val="1"/>
        </dgm:presLayoutVars>
      </dgm:prSet>
      <dgm:spPr/>
    </dgm:pt>
    <dgm:pt modelId="{E9EBEB49-4C3D-4B88-B3A1-32629C334936}" type="pres">
      <dgm:prSet presAssocID="{950C37A7-FD45-480E-8CC1-B74FF2D23B32}" presName="descendantText" presStyleLbl="alignAccFollowNode1" presStyleIdx="1" presStyleCnt="4" custScaleY="112711">
        <dgm:presLayoutVars>
          <dgm:bulletEnabled val="1"/>
        </dgm:presLayoutVars>
      </dgm:prSet>
      <dgm:spPr/>
    </dgm:pt>
    <dgm:pt modelId="{C5978D1C-CAEB-4D8E-97B9-9E2D081422EC}" type="pres">
      <dgm:prSet presAssocID="{64383249-76E6-43DA-B68A-556396E5C532}" presName="sp" presStyleCnt="0"/>
      <dgm:spPr/>
    </dgm:pt>
    <dgm:pt modelId="{23664E9E-EFF3-40E0-A302-19256CA2706A}" type="pres">
      <dgm:prSet presAssocID="{2F9C08B9-0D59-4CBA-8FF1-620BB1970887}" presName="linNode" presStyleCnt="0"/>
      <dgm:spPr/>
    </dgm:pt>
    <dgm:pt modelId="{3C96AD67-E64C-4A29-B2F9-85CB02183F2F}" type="pres">
      <dgm:prSet presAssocID="{2F9C08B9-0D59-4CBA-8FF1-620BB1970887}" presName="parentText" presStyleLbl="node1" presStyleIdx="2" presStyleCnt="4">
        <dgm:presLayoutVars>
          <dgm:chMax val="1"/>
          <dgm:bulletEnabled val="1"/>
        </dgm:presLayoutVars>
      </dgm:prSet>
      <dgm:spPr/>
    </dgm:pt>
    <dgm:pt modelId="{1C4F8AF1-FF43-4847-BD39-1754B275F3DE}" type="pres">
      <dgm:prSet presAssocID="{2F9C08B9-0D59-4CBA-8FF1-620BB1970887}" presName="descendantText" presStyleLbl="alignAccFollowNode1" presStyleIdx="2" presStyleCnt="4" custScaleY="112694">
        <dgm:presLayoutVars>
          <dgm:bulletEnabled val="1"/>
        </dgm:presLayoutVars>
      </dgm:prSet>
      <dgm:spPr/>
    </dgm:pt>
    <dgm:pt modelId="{29DDC63C-EF66-4722-AF6C-A5342E73001B}" type="pres">
      <dgm:prSet presAssocID="{FDFE1D13-F797-47C0-B3F1-85CAC2D88291}" presName="sp" presStyleCnt="0"/>
      <dgm:spPr/>
    </dgm:pt>
    <dgm:pt modelId="{FFE0B9ED-802E-4ECF-953E-612762817F89}" type="pres">
      <dgm:prSet presAssocID="{DC88EB41-BC57-4549-A197-5BB7CB8C983C}" presName="linNode" presStyleCnt="0"/>
      <dgm:spPr/>
    </dgm:pt>
    <dgm:pt modelId="{25FC2FD3-C521-4E4E-A82D-87ED73964D75}" type="pres">
      <dgm:prSet presAssocID="{DC88EB41-BC57-4549-A197-5BB7CB8C983C}" presName="parentText" presStyleLbl="node1" presStyleIdx="3" presStyleCnt="4">
        <dgm:presLayoutVars>
          <dgm:chMax val="1"/>
          <dgm:bulletEnabled val="1"/>
        </dgm:presLayoutVars>
      </dgm:prSet>
      <dgm:spPr>
        <a:xfrm>
          <a:off x="0" y="3059387"/>
          <a:ext cx="1898680" cy="970593"/>
        </a:xfrm>
        <a:prstGeom prst="roundRect">
          <a:avLst/>
        </a:prstGeom>
      </dgm:spPr>
    </dgm:pt>
    <dgm:pt modelId="{915E0C47-2850-49EE-9EB3-B622D4BAB987}" type="pres">
      <dgm:prSet presAssocID="{DC88EB41-BC57-4549-A197-5BB7CB8C983C}" presName="descendantText" presStyleLbl="alignAccFollowNode1" presStyleIdx="3" presStyleCnt="4" custScaleY="115530">
        <dgm:presLayoutVars>
          <dgm:bulletEnabled val="1"/>
        </dgm:presLayoutVars>
      </dgm:prSet>
      <dgm:spPr>
        <a:xfrm rot="5400000">
          <a:off x="3137865" y="1856968"/>
          <a:ext cx="897061" cy="3375431"/>
        </a:xfrm>
        <a:prstGeom prst="round2SameRect">
          <a:avLst/>
        </a:prstGeom>
      </dgm:spPr>
    </dgm:pt>
  </dgm:ptLst>
  <dgm:cxnLst>
    <dgm:cxn modelId="{94EF0B01-C6AB-474B-AC91-E85667B30827}" type="presOf" srcId="{5856DE96-DF5E-4FE9-ABE2-3510FBE57748}" destId="{A8AB0A68-7FED-48AB-8BF5-3023DCCF811E}" srcOrd="0" destOrd="3" presId="urn:microsoft.com/office/officeart/2005/8/layout/vList5"/>
    <dgm:cxn modelId="{5B793E04-5567-4CA5-941A-CA958176663F}" type="presOf" srcId="{EB056F98-5795-435F-87E4-B5DA7FF3527F}" destId="{1C4F8AF1-FF43-4847-BD39-1754B275F3DE}" srcOrd="0" destOrd="0" presId="urn:microsoft.com/office/officeart/2005/8/layout/vList5"/>
    <dgm:cxn modelId="{D4148E04-F904-4DB1-BAA4-C2EA961D9885}" type="presOf" srcId="{EF2CCA79-58CD-4253-8B79-48F13526C8BB}" destId="{E9EBEB49-4C3D-4B88-B3A1-32629C334936}" srcOrd="0" destOrd="2" presId="urn:microsoft.com/office/officeart/2005/8/layout/vList5"/>
    <dgm:cxn modelId="{E30F3507-28B1-4BCC-AD88-28D72E7F952B}" type="presOf" srcId="{D4FE3048-FA1A-40B2-90A1-9BB2E1BBC851}" destId="{915E0C47-2850-49EE-9EB3-B622D4BAB987}" srcOrd="0" destOrd="0" presId="urn:microsoft.com/office/officeart/2005/8/layout/vList5"/>
    <dgm:cxn modelId="{95AACD08-0F43-4561-BB17-5EDA7462E467}" type="presOf" srcId="{2F9C08B9-0D59-4CBA-8FF1-620BB1970887}" destId="{3C96AD67-E64C-4A29-B2F9-85CB02183F2F}" srcOrd="0" destOrd="0" presId="urn:microsoft.com/office/officeart/2005/8/layout/vList5"/>
    <dgm:cxn modelId="{01592A0B-2607-4BE0-97BA-AB188801A171}" type="presOf" srcId="{3FEB25ED-4F06-4B9F-B168-B2E75C0A3501}" destId="{1C4F8AF1-FF43-4847-BD39-1754B275F3DE}" srcOrd="0" destOrd="5" presId="urn:microsoft.com/office/officeart/2005/8/layout/vList5"/>
    <dgm:cxn modelId="{D6130215-9E1C-42CE-A203-5956A1E83D12}" type="presOf" srcId="{358C86AB-89C7-4563-9C54-4CF65AEBC710}" destId="{915E0C47-2850-49EE-9EB3-B622D4BAB987}" srcOrd="0" destOrd="4" presId="urn:microsoft.com/office/officeart/2005/8/layout/vList5"/>
    <dgm:cxn modelId="{0170D220-9EF5-4A3F-B735-D2C9B103976D}" srcId="{DC88EB41-BC57-4549-A197-5BB7CB8C983C}" destId="{30E6DF0D-574A-4A7E-8B4A-1C994DE30C5D}" srcOrd="2" destOrd="0" parTransId="{D13A311D-2262-4A19-ABF3-288CD3787C33}" sibTransId="{6EE4B95E-7269-4106-939F-44E6D98F549E}"/>
    <dgm:cxn modelId="{F5C7ED2C-7311-48D8-9F2F-ECC938D65EC3}" type="presOf" srcId="{B042272A-D543-470C-85DA-D51BC803E2CA}" destId="{E9EBEB49-4C3D-4B88-B3A1-32629C334936}" srcOrd="0" destOrd="3" presId="urn:microsoft.com/office/officeart/2005/8/layout/vList5"/>
    <dgm:cxn modelId="{1B2C572F-A18E-439F-AFD0-BEA9C8CBF0BA}" srcId="{950C37A7-FD45-480E-8CC1-B74FF2D23B32}" destId="{B042272A-D543-470C-85DA-D51BC803E2CA}" srcOrd="3" destOrd="0" parTransId="{E8EA3646-E63E-4012-AA51-760B38846E22}" sibTransId="{6F83EE27-55E5-419B-9E07-DDC7625F5B53}"/>
    <dgm:cxn modelId="{CDC9C534-5D87-49AA-894A-2772F3C5D761}" srcId="{2F9C08B9-0D59-4CBA-8FF1-620BB1970887}" destId="{C7E8B9A8-F828-4F3E-9094-58A437667145}" srcOrd="1" destOrd="0" parTransId="{277D8A4C-2BAF-47F7-8090-E5E9A496C4A9}" sibTransId="{9F138313-96D0-43BC-8F2A-B6FB38DE5CCA}"/>
    <dgm:cxn modelId="{F2C41D3D-49AE-48ED-8752-AB1F9A51BDE6}" type="presOf" srcId="{58B58AD2-DBD0-4950-90DF-8DBEEA31B729}" destId="{A8AB0A68-7FED-48AB-8BF5-3023DCCF811E}" srcOrd="0" destOrd="0" presId="urn:microsoft.com/office/officeart/2005/8/layout/vList5"/>
    <dgm:cxn modelId="{9B612660-F5D5-4E69-8985-9FCE63B0FA36}" srcId="{2F9C08B9-0D59-4CBA-8FF1-620BB1970887}" destId="{EB056F98-5795-435F-87E4-B5DA7FF3527F}" srcOrd="0" destOrd="0" parTransId="{1289DD05-CECA-4A9F-A640-EDD5C9636870}" sibTransId="{64491852-FE54-40C7-BFC1-24BD6D8EE085}"/>
    <dgm:cxn modelId="{CA2D3841-880E-4A54-9B4C-E20AF5880A62}" srcId="{DC88EB41-BC57-4549-A197-5BB7CB8C983C}" destId="{CB2025DF-1910-4330-A472-0D99AB3913CD}" srcOrd="1" destOrd="0" parTransId="{A3E93C70-4EE4-4FCC-AFF2-0F92C0787046}" sibTransId="{9378C5AF-289C-44BB-98CD-A49F9269D953}"/>
    <dgm:cxn modelId="{9355A344-DFF4-4882-AF54-A60696C3E705}" type="presOf" srcId="{C7E8B9A8-F828-4F3E-9094-58A437667145}" destId="{1C4F8AF1-FF43-4847-BD39-1754B275F3DE}" srcOrd="0" destOrd="1" presId="urn:microsoft.com/office/officeart/2005/8/layout/vList5"/>
    <dgm:cxn modelId="{6247DD68-72B6-4889-B9DD-05801B2035ED}" type="presOf" srcId="{D7148BA6-96E6-4819-8937-C79828937F67}" destId="{56510FC3-0F72-4C0C-913F-C9949F06952A}" srcOrd="0" destOrd="0" presId="urn:microsoft.com/office/officeart/2005/8/layout/vList5"/>
    <dgm:cxn modelId="{B6786F69-DC51-4ADF-9146-9C112204563B}" type="presOf" srcId="{8D357FB7-C5A2-46D7-B9D8-BE8829E726F6}" destId="{A8AB0A68-7FED-48AB-8BF5-3023DCCF811E}" srcOrd="0" destOrd="2" presId="urn:microsoft.com/office/officeart/2005/8/layout/vList5"/>
    <dgm:cxn modelId="{543EF94B-CC2F-4F0A-ABD4-81C2B8BBAAA2}" srcId="{953E1E50-F768-4819-AB6E-284A2F7FB02E}" destId="{DC88EB41-BC57-4549-A197-5BB7CB8C983C}" srcOrd="3" destOrd="0" parTransId="{C53884BC-3984-4CC2-982F-98B6E10A1467}" sibTransId="{92703EDC-9F1E-4723-A551-071B5BA85B06}"/>
    <dgm:cxn modelId="{E932B46D-74EE-4C66-A3F7-700F03B4CE1F}" srcId="{953E1E50-F768-4819-AB6E-284A2F7FB02E}" destId="{D7148BA6-96E6-4819-8937-C79828937F67}" srcOrd="0" destOrd="0" parTransId="{243C9678-42D7-45FE-BDC2-FF3AD0E9282A}" sibTransId="{D5CDBB5F-74D7-4E39-A9E9-32D9B1F82B79}"/>
    <dgm:cxn modelId="{08FBED50-3170-4D01-B18E-39571D8EA656}" type="presOf" srcId="{30E6DF0D-574A-4A7E-8B4A-1C994DE30C5D}" destId="{915E0C47-2850-49EE-9EB3-B622D4BAB987}" srcOrd="0" destOrd="2" presId="urn:microsoft.com/office/officeart/2005/8/layout/vList5"/>
    <dgm:cxn modelId="{71F8A173-4D06-4F8C-895E-0BB85B6DF918}" type="presOf" srcId="{66454384-9211-4281-9609-382FDCA1F16C}" destId="{1C4F8AF1-FF43-4847-BD39-1754B275F3DE}" srcOrd="0" destOrd="2" presId="urn:microsoft.com/office/officeart/2005/8/layout/vList5"/>
    <dgm:cxn modelId="{71D95D77-A4D7-422E-845F-95FE38E3125D}" srcId="{D7148BA6-96E6-4819-8937-C79828937F67}" destId="{5856DE96-DF5E-4FE9-ABE2-3510FBE57748}" srcOrd="3" destOrd="0" parTransId="{874EA939-0AB2-4C77-8746-281509723090}" sibTransId="{6B8C85E6-2D99-4044-A37C-73B5C9C80F17}"/>
    <dgm:cxn modelId="{35A77359-EA23-408C-B122-D9139AE75CA3}" type="presOf" srcId="{9B12D9D0-A1B9-4BD1-9CF5-4E898F714381}" destId="{1C4F8AF1-FF43-4847-BD39-1754B275F3DE}" srcOrd="0" destOrd="3" presId="urn:microsoft.com/office/officeart/2005/8/layout/vList5"/>
    <dgm:cxn modelId="{E3712D7A-D03F-45AD-8DDD-9B14EF0D9EB9}" srcId="{2F9C08B9-0D59-4CBA-8FF1-620BB1970887}" destId="{61F1393E-BEEB-416A-94DA-C1EE1E3AD395}" srcOrd="4" destOrd="0" parTransId="{073D2A70-CCE4-4423-8D80-329D0713EF16}" sibTransId="{22233C31-6139-4324-8BBE-A74C88F958EE}"/>
    <dgm:cxn modelId="{2EF4017B-33D1-4B8D-B715-2B7BBFE9AA8E}" srcId="{D7148BA6-96E6-4819-8937-C79828937F67}" destId="{8D357FB7-C5A2-46D7-B9D8-BE8829E726F6}" srcOrd="2" destOrd="0" parTransId="{E27D93B0-CE98-4F7E-920D-A9A0931F8519}" sibTransId="{DEB3B63A-DF34-46BB-A135-43A962BF5D0D}"/>
    <dgm:cxn modelId="{22B8087B-430F-4722-845F-0E1AFC969313}" type="presOf" srcId="{F1A46EE8-824B-4C40-906B-4A01665FD632}" destId="{915E0C47-2850-49EE-9EB3-B622D4BAB987}" srcOrd="0" destOrd="3" presId="urn:microsoft.com/office/officeart/2005/8/layout/vList5"/>
    <dgm:cxn modelId="{A0BE1882-84D7-4E99-882E-CE62AEE3A27E}" srcId="{D7148BA6-96E6-4819-8937-C79828937F67}" destId="{6BA054A7-9DE3-409A-9CAA-1EC3155CAC04}" srcOrd="4" destOrd="0" parTransId="{F12A3F85-C3AC-4B61-A023-E79B2C1B98A1}" sibTransId="{E1895D7A-506B-4FFE-AB2E-7E800A04196B}"/>
    <dgm:cxn modelId="{2E0B738E-D70B-4278-BA55-AC670CD6681C}" srcId="{DC88EB41-BC57-4549-A197-5BB7CB8C983C}" destId="{358C86AB-89C7-4563-9C54-4CF65AEBC710}" srcOrd="4" destOrd="0" parTransId="{E5B9ED81-94B7-4556-80B3-1488426772DD}" sibTransId="{1830DEF5-B70C-449B-9AA5-E6CC4938D142}"/>
    <dgm:cxn modelId="{E87B8391-9446-410E-8688-4135CD07D676}" type="presOf" srcId="{DC88EB41-BC57-4549-A197-5BB7CB8C983C}" destId="{25FC2FD3-C521-4E4E-A82D-87ED73964D75}" srcOrd="0" destOrd="0" presId="urn:microsoft.com/office/officeart/2005/8/layout/vList5"/>
    <dgm:cxn modelId="{FBAFE494-730A-409A-844F-D7E47846CD8B}" type="presOf" srcId="{950C37A7-FD45-480E-8CC1-B74FF2D23B32}" destId="{72B9DF00-BAE8-41A9-99B1-E954E65648AF}" srcOrd="0" destOrd="0" presId="urn:microsoft.com/office/officeart/2005/8/layout/vList5"/>
    <dgm:cxn modelId="{8AF33699-1A37-4D3F-9844-9ABE62551594}" type="presOf" srcId="{8097EAFB-A72B-4069-9EFB-A079C53C87FF}" destId="{E9EBEB49-4C3D-4B88-B3A1-32629C334936}" srcOrd="0" destOrd="1" presId="urn:microsoft.com/office/officeart/2005/8/layout/vList5"/>
    <dgm:cxn modelId="{9553CE9A-C2CA-4FAC-9994-0418A67661E9}" type="presOf" srcId="{B2EC3841-056B-40B2-B71D-DF644F3CB945}" destId="{915E0C47-2850-49EE-9EB3-B622D4BAB987}" srcOrd="0" destOrd="5" presId="urn:microsoft.com/office/officeart/2005/8/layout/vList5"/>
    <dgm:cxn modelId="{14609D9C-C30B-4E10-98C4-A109117F4770}" srcId="{D7148BA6-96E6-4819-8937-C79828937F67}" destId="{58B58AD2-DBD0-4950-90DF-8DBEEA31B729}" srcOrd="0" destOrd="0" parTransId="{AF010179-C038-478D-84F1-10FBAE921C97}" sibTransId="{F9280E75-E9EF-4657-9446-73468173BF98}"/>
    <dgm:cxn modelId="{11CF2D9F-28BB-4C91-86F4-BF40947EF581}" srcId="{950C37A7-FD45-480E-8CC1-B74FF2D23B32}" destId="{E096989A-C9C1-49E5-B9F7-6759E619D956}" srcOrd="0" destOrd="0" parTransId="{93416510-FDDC-4F6A-97A3-033843673915}" sibTransId="{3211DC10-B60B-43E6-85C9-00818F5036C2}"/>
    <dgm:cxn modelId="{694477A6-C276-4E3A-B86A-22159F4C7C0C}" type="presOf" srcId="{61F1393E-BEEB-416A-94DA-C1EE1E3AD395}" destId="{1C4F8AF1-FF43-4847-BD39-1754B275F3DE}" srcOrd="0" destOrd="4" presId="urn:microsoft.com/office/officeart/2005/8/layout/vList5"/>
    <dgm:cxn modelId="{638610A9-39F2-4DDB-9A24-E55B4DE848D3}" type="presOf" srcId="{6BA054A7-9DE3-409A-9CAA-1EC3155CAC04}" destId="{A8AB0A68-7FED-48AB-8BF5-3023DCCF811E}" srcOrd="0" destOrd="4" presId="urn:microsoft.com/office/officeart/2005/8/layout/vList5"/>
    <dgm:cxn modelId="{D01822A9-8CB0-41EF-9668-9630436EC44E}" type="presOf" srcId="{CB2025DF-1910-4330-A472-0D99AB3913CD}" destId="{915E0C47-2850-49EE-9EB3-B622D4BAB987}" srcOrd="0" destOrd="1" presId="urn:microsoft.com/office/officeart/2005/8/layout/vList5"/>
    <dgm:cxn modelId="{E59110AA-AFA3-47AC-A38F-3DDB5A711533}" srcId="{950C37A7-FD45-480E-8CC1-B74FF2D23B32}" destId="{EF2CCA79-58CD-4253-8B79-48F13526C8BB}" srcOrd="2" destOrd="0" parTransId="{9F6628F6-40D1-4975-B8D2-DFF3FB199F03}" sibTransId="{2DCC552E-7FFF-4AB4-8432-1236543CC000}"/>
    <dgm:cxn modelId="{01CDCCB1-5A2B-4009-8CCA-4BD32882E860}" srcId="{2F9C08B9-0D59-4CBA-8FF1-620BB1970887}" destId="{3FEB25ED-4F06-4B9F-B168-B2E75C0A3501}" srcOrd="5" destOrd="0" parTransId="{E4E8C413-8BB4-4D52-B612-593321BC388B}" sibTransId="{BBBEEE71-5FB8-4E17-88B6-47FEB5BF9A36}"/>
    <dgm:cxn modelId="{EF9FC7B8-06B7-4384-B1AF-A9DDAAF8F5D0}" srcId="{D7148BA6-96E6-4819-8937-C79828937F67}" destId="{A60AF978-B756-44F5-B1A2-B4CC9B57D1DB}" srcOrd="1" destOrd="0" parTransId="{4279C6DF-836F-475C-832D-333B7E4DE703}" sibTransId="{8A71FB12-84BB-4733-B932-C44C699C65A5}"/>
    <dgm:cxn modelId="{3FE995C1-3750-4A97-A8E1-8E2F76943B12}" type="presOf" srcId="{E096989A-C9C1-49E5-B9F7-6759E619D956}" destId="{E9EBEB49-4C3D-4B88-B3A1-32629C334936}" srcOrd="0" destOrd="0" presId="urn:microsoft.com/office/officeart/2005/8/layout/vList5"/>
    <dgm:cxn modelId="{5201F4CF-AE0B-410E-8767-9B56311E88EB}" srcId="{950C37A7-FD45-480E-8CC1-B74FF2D23B32}" destId="{8097EAFB-A72B-4069-9EFB-A079C53C87FF}" srcOrd="1" destOrd="0" parTransId="{043262FC-9D78-43BD-AF6F-6A41E6E8B271}" sibTransId="{44BC02AF-B22D-4221-8550-FD613D5F7EA4}"/>
    <dgm:cxn modelId="{DEC220DA-1CF0-4D5C-8B28-F1109344A045}" srcId="{DC88EB41-BC57-4549-A197-5BB7CB8C983C}" destId="{F1A46EE8-824B-4C40-906B-4A01665FD632}" srcOrd="3" destOrd="0" parTransId="{F481C7EF-4480-4212-8F59-9B4C4B911476}" sibTransId="{303247CB-C310-4676-8CEB-C575EDE58738}"/>
    <dgm:cxn modelId="{4E8385DB-2F25-4CFC-8C1D-AF6B6C298E31}" type="presOf" srcId="{A60AF978-B756-44F5-B1A2-B4CC9B57D1DB}" destId="{A8AB0A68-7FED-48AB-8BF5-3023DCCF811E}" srcOrd="0" destOrd="1" presId="urn:microsoft.com/office/officeart/2005/8/layout/vList5"/>
    <dgm:cxn modelId="{678BA5DB-1E7E-4191-94D2-4FA48D08FE0C}" srcId="{953E1E50-F768-4819-AB6E-284A2F7FB02E}" destId="{2F9C08B9-0D59-4CBA-8FF1-620BB1970887}" srcOrd="2" destOrd="0" parTransId="{245B4966-57E5-448E-B1B6-DB66D3D1ACC3}" sibTransId="{FDFE1D13-F797-47C0-B3F1-85CAC2D88291}"/>
    <dgm:cxn modelId="{7292C0DB-C72C-41FF-9948-D7A9B8B07ED9}" srcId="{DC88EB41-BC57-4549-A197-5BB7CB8C983C}" destId="{D4FE3048-FA1A-40B2-90A1-9BB2E1BBC851}" srcOrd="0" destOrd="0" parTransId="{1579E235-0CE4-4585-81E3-99A830DFEBA3}" sibTransId="{08C95A86-5341-4E2B-BFBF-3EEF9F1C2FE1}"/>
    <dgm:cxn modelId="{F83178F2-1693-46B3-B30E-02CB32B66BD0}" srcId="{953E1E50-F768-4819-AB6E-284A2F7FB02E}" destId="{950C37A7-FD45-480E-8CC1-B74FF2D23B32}" srcOrd="1" destOrd="0" parTransId="{9581D5AD-107C-4F28-B6B5-939B8A8E7C85}" sibTransId="{64383249-76E6-43DA-B68A-556396E5C532}"/>
    <dgm:cxn modelId="{8ECEE4F4-DBF0-45C2-8547-EF441C8418A5}" srcId="{2F9C08B9-0D59-4CBA-8FF1-620BB1970887}" destId="{66454384-9211-4281-9609-382FDCA1F16C}" srcOrd="2" destOrd="0" parTransId="{3A926340-8327-4102-A14A-4DE21C1607FB}" sibTransId="{8A0D181B-8E88-43E5-BBE6-2F026A49893C}"/>
    <dgm:cxn modelId="{8E0694F9-E238-41DB-B8F4-C9D7EF300713}" type="presOf" srcId="{953E1E50-F768-4819-AB6E-284A2F7FB02E}" destId="{43434199-BF5E-4135-96D5-E229C75B0E6F}" srcOrd="0" destOrd="0" presId="urn:microsoft.com/office/officeart/2005/8/layout/vList5"/>
    <dgm:cxn modelId="{5E92F1F9-4788-407F-84DA-6CFE4BE67D55}" srcId="{DC88EB41-BC57-4549-A197-5BB7CB8C983C}" destId="{B2EC3841-056B-40B2-B71D-DF644F3CB945}" srcOrd="5" destOrd="0" parTransId="{95EF394F-2B12-45C5-8CF9-04601370D421}" sibTransId="{23BF509C-0553-47FB-902D-74BB11970C6E}"/>
    <dgm:cxn modelId="{82D23CFE-AE5D-4E7C-A1DD-8EA5922DA651}" srcId="{2F9C08B9-0D59-4CBA-8FF1-620BB1970887}" destId="{9B12D9D0-A1B9-4BD1-9CF5-4E898F714381}" srcOrd="3" destOrd="0" parTransId="{397EE322-9A7E-4E74-9367-29A7336F2173}" sibTransId="{9279DA45-BF7C-48D3-85BC-70F84B0BC5E9}"/>
    <dgm:cxn modelId="{674DA109-E09C-4F4A-8E7F-B7E8AF3EDD97}" type="presParOf" srcId="{43434199-BF5E-4135-96D5-E229C75B0E6F}" destId="{47749DA3-548D-4D0E-A636-15C627ABDB33}" srcOrd="0" destOrd="0" presId="urn:microsoft.com/office/officeart/2005/8/layout/vList5"/>
    <dgm:cxn modelId="{D8C9A37F-9E85-4D5D-A1CC-4CED2210F530}" type="presParOf" srcId="{47749DA3-548D-4D0E-A636-15C627ABDB33}" destId="{56510FC3-0F72-4C0C-913F-C9949F06952A}" srcOrd="0" destOrd="0" presId="urn:microsoft.com/office/officeart/2005/8/layout/vList5"/>
    <dgm:cxn modelId="{33BE5886-94B2-44AD-B3C3-05FF9CDA9CDF}" type="presParOf" srcId="{47749DA3-548D-4D0E-A636-15C627ABDB33}" destId="{A8AB0A68-7FED-48AB-8BF5-3023DCCF811E}" srcOrd="1" destOrd="0" presId="urn:microsoft.com/office/officeart/2005/8/layout/vList5"/>
    <dgm:cxn modelId="{D8C40208-7588-432D-9692-B30CCED1ADF6}" type="presParOf" srcId="{43434199-BF5E-4135-96D5-E229C75B0E6F}" destId="{3E156F4B-6795-4DB8-A92D-8DF9BB7626E8}" srcOrd="1" destOrd="0" presId="urn:microsoft.com/office/officeart/2005/8/layout/vList5"/>
    <dgm:cxn modelId="{F3F81C3E-C28C-4BAD-8A38-000978FB0C98}" type="presParOf" srcId="{43434199-BF5E-4135-96D5-E229C75B0E6F}" destId="{217DC93A-B5E2-4CCB-9974-52C616E6D8CB}" srcOrd="2" destOrd="0" presId="urn:microsoft.com/office/officeart/2005/8/layout/vList5"/>
    <dgm:cxn modelId="{1FCB8409-BB93-430A-AE16-A4E9D0420327}" type="presParOf" srcId="{217DC93A-B5E2-4CCB-9974-52C616E6D8CB}" destId="{72B9DF00-BAE8-41A9-99B1-E954E65648AF}" srcOrd="0" destOrd="0" presId="urn:microsoft.com/office/officeart/2005/8/layout/vList5"/>
    <dgm:cxn modelId="{36DD7BCA-13F7-48B6-8930-A94F63295244}" type="presParOf" srcId="{217DC93A-B5E2-4CCB-9974-52C616E6D8CB}" destId="{E9EBEB49-4C3D-4B88-B3A1-32629C334936}" srcOrd="1" destOrd="0" presId="urn:microsoft.com/office/officeart/2005/8/layout/vList5"/>
    <dgm:cxn modelId="{80DF9C6A-C5E8-48A8-84A3-BC98133F5174}" type="presParOf" srcId="{43434199-BF5E-4135-96D5-E229C75B0E6F}" destId="{C5978D1C-CAEB-4D8E-97B9-9E2D081422EC}" srcOrd="3" destOrd="0" presId="urn:microsoft.com/office/officeart/2005/8/layout/vList5"/>
    <dgm:cxn modelId="{C5A833BD-88C8-4A87-85F3-EB9B9809893A}" type="presParOf" srcId="{43434199-BF5E-4135-96D5-E229C75B0E6F}" destId="{23664E9E-EFF3-40E0-A302-19256CA2706A}" srcOrd="4" destOrd="0" presId="urn:microsoft.com/office/officeart/2005/8/layout/vList5"/>
    <dgm:cxn modelId="{27923A16-A256-490A-BAC2-A3A737479F24}" type="presParOf" srcId="{23664E9E-EFF3-40E0-A302-19256CA2706A}" destId="{3C96AD67-E64C-4A29-B2F9-85CB02183F2F}" srcOrd="0" destOrd="0" presId="urn:microsoft.com/office/officeart/2005/8/layout/vList5"/>
    <dgm:cxn modelId="{83D988E9-0BA5-45B1-B4C1-894DF73EF7C4}" type="presParOf" srcId="{23664E9E-EFF3-40E0-A302-19256CA2706A}" destId="{1C4F8AF1-FF43-4847-BD39-1754B275F3DE}" srcOrd="1" destOrd="0" presId="urn:microsoft.com/office/officeart/2005/8/layout/vList5"/>
    <dgm:cxn modelId="{82FED533-67CA-4CE7-AC9C-60155945E82F}" type="presParOf" srcId="{43434199-BF5E-4135-96D5-E229C75B0E6F}" destId="{29DDC63C-EF66-4722-AF6C-A5342E73001B}" srcOrd="5" destOrd="0" presId="urn:microsoft.com/office/officeart/2005/8/layout/vList5"/>
    <dgm:cxn modelId="{95B9B479-D982-4491-AA17-4AD9BC9BC005}" type="presParOf" srcId="{43434199-BF5E-4135-96D5-E229C75B0E6F}" destId="{FFE0B9ED-802E-4ECF-953E-612762817F89}" srcOrd="6" destOrd="0" presId="urn:microsoft.com/office/officeart/2005/8/layout/vList5"/>
    <dgm:cxn modelId="{AE9B83AA-9E56-4D1C-B22F-BB977D89A509}" type="presParOf" srcId="{FFE0B9ED-802E-4ECF-953E-612762817F89}" destId="{25FC2FD3-C521-4E4E-A82D-87ED73964D75}" srcOrd="0" destOrd="0" presId="urn:microsoft.com/office/officeart/2005/8/layout/vList5"/>
    <dgm:cxn modelId="{B94DDB63-059E-4A37-A9CF-45F333CDECAF}" type="presParOf" srcId="{FFE0B9ED-802E-4ECF-953E-612762817F89}" destId="{915E0C47-2850-49EE-9EB3-B622D4BAB987}"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A838AD-A3FB-47BC-8049-5C19AB7F899D}" type="doc">
      <dgm:prSet loTypeId="urn:microsoft.com/office/officeart/2005/8/layout/pyramid2" loCatId="list" qsTypeId="urn:microsoft.com/office/officeart/2005/8/quickstyle/3d2" qsCatId="3D" csTypeId="urn:microsoft.com/office/officeart/2005/8/colors/accent1_2" csCatId="accent1" phldr="1"/>
      <dgm:spPr/>
    </dgm:pt>
    <dgm:pt modelId="{39C75E2E-FFBE-40DB-8DA2-4825C4E8A824}">
      <dgm:prSet phldrT="[Text]"/>
      <dgm:spPr/>
      <dgm:t>
        <a:bodyPr/>
        <a:lstStyle/>
        <a:p>
          <a:r>
            <a:rPr lang="it-IT" dirty="0">
              <a:latin typeface="Open Sans Light" panose="020B0604020202020204" charset="0"/>
              <a:ea typeface="Open Sans Light" panose="020B0604020202020204" charset="0"/>
              <a:cs typeface="Open Sans Light" panose="020B0604020202020204" charset="0"/>
            </a:rPr>
            <a:t>Application</a:t>
          </a:r>
          <a:endParaRPr lang="en-IE" dirty="0">
            <a:latin typeface="Open Sans Light" panose="020B0604020202020204" charset="0"/>
            <a:ea typeface="Open Sans Light" panose="020B0604020202020204" charset="0"/>
            <a:cs typeface="Open Sans Light" panose="020B0604020202020204" charset="0"/>
          </a:endParaRPr>
        </a:p>
      </dgm:t>
    </dgm:pt>
    <dgm:pt modelId="{78379AA7-BC63-4A3B-83DF-08C6440BC724}" type="parTrans" cxnId="{DDBB29A2-A783-41E8-9956-4870275FB045}">
      <dgm:prSet/>
      <dgm:spPr/>
      <dgm:t>
        <a:bodyPr/>
        <a:lstStyle/>
        <a:p>
          <a:endParaRPr lang="en-IE"/>
        </a:p>
      </dgm:t>
    </dgm:pt>
    <dgm:pt modelId="{3E771E09-2778-42E5-85FC-94201848F31E}" type="sibTrans" cxnId="{DDBB29A2-A783-41E8-9956-4870275FB045}">
      <dgm:prSet/>
      <dgm:spPr/>
      <dgm:t>
        <a:bodyPr/>
        <a:lstStyle/>
        <a:p>
          <a:endParaRPr lang="en-IE"/>
        </a:p>
      </dgm:t>
    </dgm:pt>
    <dgm:pt modelId="{E8F14DE9-06D1-433F-9369-884617E68608}">
      <dgm:prSet phldrT="[Text]"/>
      <dgm:spPr/>
      <dgm:t>
        <a:bodyPr/>
        <a:lstStyle/>
        <a:p>
          <a:r>
            <a:rPr lang="it-IT" dirty="0">
              <a:latin typeface="Open Sans Light" panose="020B0604020202020204" charset="0"/>
              <a:ea typeface="Open Sans Light" panose="020B0604020202020204" charset="0"/>
              <a:cs typeface="Open Sans Light" panose="020B0604020202020204" charset="0"/>
            </a:rPr>
            <a:t>Computation</a:t>
          </a:r>
          <a:endParaRPr lang="en-IE" dirty="0">
            <a:latin typeface="Open Sans Light" panose="020B0604020202020204" charset="0"/>
            <a:ea typeface="Open Sans Light" panose="020B0604020202020204" charset="0"/>
            <a:cs typeface="Open Sans Light" panose="020B0604020202020204" charset="0"/>
          </a:endParaRPr>
        </a:p>
      </dgm:t>
    </dgm:pt>
    <dgm:pt modelId="{397ED194-418C-4CE7-A0C6-C7851758ED66}" type="parTrans" cxnId="{01796CB4-C9C3-48BC-BA6E-4BF0C83ED8B3}">
      <dgm:prSet/>
      <dgm:spPr/>
      <dgm:t>
        <a:bodyPr/>
        <a:lstStyle/>
        <a:p>
          <a:endParaRPr lang="en-IE"/>
        </a:p>
      </dgm:t>
    </dgm:pt>
    <dgm:pt modelId="{1FB4E0BB-8A3A-4E1B-8C5B-8B5E5FA182B2}" type="sibTrans" cxnId="{01796CB4-C9C3-48BC-BA6E-4BF0C83ED8B3}">
      <dgm:prSet/>
      <dgm:spPr/>
      <dgm:t>
        <a:bodyPr/>
        <a:lstStyle/>
        <a:p>
          <a:endParaRPr lang="en-IE"/>
        </a:p>
      </dgm:t>
    </dgm:pt>
    <dgm:pt modelId="{499D99ED-C87A-48B7-AC5F-E6C75C66EF8C}">
      <dgm:prSet phldrT="[Text]"/>
      <dgm:spPr/>
      <dgm:t>
        <a:bodyPr/>
        <a:lstStyle/>
        <a:p>
          <a:r>
            <a:rPr lang="it-IT" dirty="0">
              <a:latin typeface="Open Sans Light" panose="020B0604020202020204" charset="0"/>
              <a:ea typeface="Open Sans Light" panose="020B0604020202020204" charset="0"/>
              <a:cs typeface="Open Sans Light" panose="020B0604020202020204" charset="0"/>
            </a:rPr>
            <a:t>Transmission</a:t>
          </a:r>
          <a:endParaRPr lang="en-IE" dirty="0">
            <a:latin typeface="Open Sans Light" panose="020B0604020202020204" charset="0"/>
            <a:ea typeface="Open Sans Light" panose="020B0604020202020204" charset="0"/>
            <a:cs typeface="Open Sans Light" panose="020B0604020202020204" charset="0"/>
          </a:endParaRPr>
        </a:p>
      </dgm:t>
    </dgm:pt>
    <dgm:pt modelId="{99F299AE-6C4B-4E9E-978E-F87E93BE0EFD}" type="parTrans" cxnId="{E96208E7-FBD2-4E47-A43D-497329A9D82E}">
      <dgm:prSet/>
      <dgm:spPr/>
      <dgm:t>
        <a:bodyPr/>
        <a:lstStyle/>
        <a:p>
          <a:endParaRPr lang="en-IE"/>
        </a:p>
      </dgm:t>
    </dgm:pt>
    <dgm:pt modelId="{642CCC8A-7519-4B18-9C4D-1DDEC4D91E5B}" type="sibTrans" cxnId="{E96208E7-FBD2-4E47-A43D-497329A9D82E}">
      <dgm:prSet/>
      <dgm:spPr/>
      <dgm:t>
        <a:bodyPr/>
        <a:lstStyle/>
        <a:p>
          <a:endParaRPr lang="en-IE"/>
        </a:p>
      </dgm:t>
    </dgm:pt>
    <dgm:pt modelId="{0ECA55E6-76DE-4DD7-8A38-08CD744F3481}">
      <dgm:prSet phldrT="[Text]"/>
      <dgm:spPr/>
      <dgm:t>
        <a:bodyPr/>
        <a:lstStyle/>
        <a:p>
          <a:r>
            <a:rPr lang="it-IT">
              <a:latin typeface="Open Sans Light" panose="020B0604020202020204" charset="0"/>
              <a:ea typeface="Open Sans Light" panose="020B0604020202020204" charset="0"/>
              <a:cs typeface="Open Sans Light" panose="020B0604020202020204" charset="0"/>
            </a:rPr>
            <a:t>Perception</a:t>
          </a:r>
          <a:endParaRPr lang="en-IE">
            <a:latin typeface="Open Sans Light" panose="020B0604020202020204" charset="0"/>
            <a:ea typeface="Open Sans Light" panose="020B0604020202020204" charset="0"/>
            <a:cs typeface="Open Sans Light" panose="020B0604020202020204" charset="0"/>
          </a:endParaRPr>
        </a:p>
      </dgm:t>
    </dgm:pt>
    <dgm:pt modelId="{70AD6A8B-2876-40A5-9325-5232904BF8A9}" type="parTrans" cxnId="{4A302DF6-80C6-4618-8CB7-624CC9A71AF5}">
      <dgm:prSet/>
      <dgm:spPr/>
      <dgm:t>
        <a:bodyPr/>
        <a:lstStyle/>
        <a:p>
          <a:endParaRPr lang="en-IE"/>
        </a:p>
      </dgm:t>
    </dgm:pt>
    <dgm:pt modelId="{7BB07DF4-5C2A-4DDC-833B-112201B46F96}" type="sibTrans" cxnId="{4A302DF6-80C6-4618-8CB7-624CC9A71AF5}">
      <dgm:prSet/>
      <dgm:spPr/>
      <dgm:t>
        <a:bodyPr/>
        <a:lstStyle/>
        <a:p>
          <a:endParaRPr lang="en-IE"/>
        </a:p>
      </dgm:t>
    </dgm:pt>
    <dgm:pt modelId="{BBB31C7E-CE71-40EA-8190-4ADE4AACC3D0}" type="pres">
      <dgm:prSet presAssocID="{BEA838AD-A3FB-47BC-8049-5C19AB7F899D}" presName="compositeShape" presStyleCnt="0">
        <dgm:presLayoutVars>
          <dgm:dir/>
          <dgm:resizeHandles/>
        </dgm:presLayoutVars>
      </dgm:prSet>
      <dgm:spPr/>
    </dgm:pt>
    <dgm:pt modelId="{A85EBAD8-7712-45C0-AC5E-E860148DDA38}" type="pres">
      <dgm:prSet presAssocID="{BEA838AD-A3FB-47BC-8049-5C19AB7F899D}" presName="pyramid" presStyleLbl="node1" presStyleIdx="0" presStyleCnt="1"/>
      <dgm:spPr/>
    </dgm:pt>
    <dgm:pt modelId="{A7DFA328-AEB3-4D51-8CCF-8EF0AE8FEDAF}" type="pres">
      <dgm:prSet presAssocID="{BEA838AD-A3FB-47BC-8049-5C19AB7F899D}" presName="theList" presStyleCnt="0"/>
      <dgm:spPr/>
    </dgm:pt>
    <dgm:pt modelId="{A8E71FD2-F2E6-4F01-986E-92C071075020}" type="pres">
      <dgm:prSet presAssocID="{39C75E2E-FFBE-40DB-8DA2-4825C4E8A824}" presName="aNode" presStyleLbl="fgAcc1" presStyleIdx="0" presStyleCnt="4">
        <dgm:presLayoutVars>
          <dgm:bulletEnabled val="1"/>
        </dgm:presLayoutVars>
      </dgm:prSet>
      <dgm:spPr/>
    </dgm:pt>
    <dgm:pt modelId="{8D8E6D7C-D3F2-400F-B82C-73ADB17C14EC}" type="pres">
      <dgm:prSet presAssocID="{39C75E2E-FFBE-40DB-8DA2-4825C4E8A824}" presName="aSpace" presStyleCnt="0"/>
      <dgm:spPr/>
    </dgm:pt>
    <dgm:pt modelId="{199FA7FE-2DF0-46E8-A7E9-7EB86AEE7E9C}" type="pres">
      <dgm:prSet presAssocID="{E8F14DE9-06D1-433F-9369-884617E68608}" presName="aNode" presStyleLbl="fgAcc1" presStyleIdx="1" presStyleCnt="4">
        <dgm:presLayoutVars>
          <dgm:bulletEnabled val="1"/>
        </dgm:presLayoutVars>
      </dgm:prSet>
      <dgm:spPr/>
    </dgm:pt>
    <dgm:pt modelId="{BADB5D65-C413-442C-948B-111FF906F89E}" type="pres">
      <dgm:prSet presAssocID="{E8F14DE9-06D1-433F-9369-884617E68608}" presName="aSpace" presStyleCnt="0"/>
      <dgm:spPr/>
    </dgm:pt>
    <dgm:pt modelId="{BF52BA2B-7B63-4560-8832-7850F2ED1089}" type="pres">
      <dgm:prSet presAssocID="{499D99ED-C87A-48B7-AC5F-E6C75C66EF8C}" presName="aNode" presStyleLbl="fgAcc1" presStyleIdx="2" presStyleCnt="4">
        <dgm:presLayoutVars>
          <dgm:bulletEnabled val="1"/>
        </dgm:presLayoutVars>
      </dgm:prSet>
      <dgm:spPr/>
    </dgm:pt>
    <dgm:pt modelId="{B8F199C0-F9F7-40E8-8CC6-63B4DB13273B}" type="pres">
      <dgm:prSet presAssocID="{499D99ED-C87A-48B7-AC5F-E6C75C66EF8C}" presName="aSpace" presStyleCnt="0"/>
      <dgm:spPr/>
    </dgm:pt>
    <dgm:pt modelId="{F6A8C990-B63D-49DE-B67D-052087A2C712}" type="pres">
      <dgm:prSet presAssocID="{0ECA55E6-76DE-4DD7-8A38-08CD744F3481}" presName="aNode" presStyleLbl="fgAcc1" presStyleIdx="3" presStyleCnt="4">
        <dgm:presLayoutVars>
          <dgm:bulletEnabled val="1"/>
        </dgm:presLayoutVars>
      </dgm:prSet>
      <dgm:spPr/>
    </dgm:pt>
    <dgm:pt modelId="{4BE9B78D-9438-4E64-AD78-EE14BECF1AFA}" type="pres">
      <dgm:prSet presAssocID="{0ECA55E6-76DE-4DD7-8A38-08CD744F3481}" presName="aSpace" presStyleCnt="0"/>
      <dgm:spPr/>
    </dgm:pt>
  </dgm:ptLst>
  <dgm:cxnLst>
    <dgm:cxn modelId="{E5D45C2E-0A94-42E2-822C-7255F3F69136}" type="presOf" srcId="{39C75E2E-FFBE-40DB-8DA2-4825C4E8A824}" destId="{A8E71FD2-F2E6-4F01-986E-92C071075020}" srcOrd="0" destOrd="0" presId="urn:microsoft.com/office/officeart/2005/8/layout/pyramid2"/>
    <dgm:cxn modelId="{D2C6E641-DF1B-488D-BE74-5A65E7EA2F82}" type="presOf" srcId="{499D99ED-C87A-48B7-AC5F-E6C75C66EF8C}" destId="{BF52BA2B-7B63-4560-8832-7850F2ED1089}" srcOrd="0" destOrd="0" presId="urn:microsoft.com/office/officeart/2005/8/layout/pyramid2"/>
    <dgm:cxn modelId="{B31D568B-2ADA-426B-8551-D6C52E770D4B}" type="presOf" srcId="{E8F14DE9-06D1-433F-9369-884617E68608}" destId="{199FA7FE-2DF0-46E8-A7E9-7EB86AEE7E9C}" srcOrd="0" destOrd="0" presId="urn:microsoft.com/office/officeart/2005/8/layout/pyramid2"/>
    <dgm:cxn modelId="{D530D798-85BE-4FB7-A9E1-B5C191900632}" type="presOf" srcId="{BEA838AD-A3FB-47BC-8049-5C19AB7F899D}" destId="{BBB31C7E-CE71-40EA-8190-4ADE4AACC3D0}" srcOrd="0" destOrd="0" presId="urn:microsoft.com/office/officeart/2005/8/layout/pyramid2"/>
    <dgm:cxn modelId="{DDBB29A2-A783-41E8-9956-4870275FB045}" srcId="{BEA838AD-A3FB-47BC-8049-5C19AB7F899D}" destId="{39C75E2E-FFBE-40DB-8DA2-4825C4E8A824}" srcOrd="0" destOrd="0" parTransId="{78379AA7-BC63-4A3B-83DF-08C6440BC724}" sibTransId="{3E771E09-2778-42E5-85FC-94201848F31E}"/>
    <dgm:cxn modelId="{01796CB4-C9C3-48BC-BA6E-4BF0C83ED8B3}" srcId="{BEA838AD-A3FB-47BC-8049-5C19AB7F899D}" destId="{E8F14DE9-06D1-433F-9369-884617E68608}" srcOrd="1" destOrd="0" parTransId="{397ED194-418C-4CE7-A0C6-C7851758ED66}" sibTransId="{1FB4E0BB-8A3A-4E1B-8C5B-8B5E5FA182B2}"/>
    <dgm:cxn modelId="{E96208E7-FBD2-4E47-A43D-497329A9D82E}" srcId="{BEA838AD-A3FB-47BC-8049-5C19AB7F899D}" destId="{499D99ED-C87A-48B7-AC5F-E6C75C66EF8C}" srcOrd="2" destOrd="0" parTransId="{99F299AE-6C4B-4E9E-978E-F87E93BE0EFD}" sibTransId="{642CCC8A-7519-4B18-9C4D-1DDEC4D91E5B}"/>
    <dgm:cxn modelId="{4A302DF6-80C6-4618-8CB7-624CC9A71AF5}" srcId="{BEA838AD-A3FB-47BC-8049-5C19AB7F899D}" destId="{0ECA55E6-76DE-4DD7-8A38-08CD744F3481}" srcOrd="3" destOrd="0" parTransId="{70AD6A8B-2876-40A5-9325-5232904BF8A9}" sibTransId="{7BB07DF4-5C2A-4DDC-833B-112201B46F96}"/>
    <dgm:cxn modelId="{AEA206F9-2D7A-4815-A502-FC34723E07D9}" type="presOf" srcId="{0ECA55E6-76DE-4DD7-8A38-08CD744F3481}" destId="{F6A8C990-B63D-49DE-B67D-052087A2C712}" srcOrd="0" destOrd="0" presId="urn:microsoft.com/office/officeart/2005/8/layout/pyramid2"/>
    <dgm:cxn modelId="{3DAA8EE0-971B-4D20-A7B2-4E9B12B1EE2B}" type="presParOf" srcId="{BBB31C7E-CE71-40EA-8190-4ADE4AACC3D0}" destId="{A85EBAD8-7712-45C0-AC5E-E860148DDA38}" srcOrd="0" destOrd="0" presId="urn:microsoft.com/office/officeart/2005/8/layout/pyramid2"/>
    <dgm:cxn modelId="{7E2229B3-B1F5-407B-9971-D34AA529C457}" type="presParOf" srcId="{BBB31C7E-CE71-40EA-8190-4ADE4AACC3D0}" destId="{A7DFA328-AEB3-4D51-8CCF-8EF0AE8FEDAF}" srcOrd="1" destOrd="0" presId="urn:microsoft.com/office/officeart/2005/8/layout/pyramid2"/>
    <dgm:cxn modelId="{6F0232DC-BFAA-4C2F-88C2-411874CA1FF8}" type="presParOf" srcId="{A7DFA328-AEB3-4D51-8CCF-8EF0AE8FEDAF}" destId="{A8E71FD2-F2E6-4F01-986E-92C071075020}" srcOrd="0" destOrd="0" presId="urn:microsoft.com/office/officeart/2005/8/layout/pyramid2"/>
    <dgm:cxn modelId="{0C4DE9D2-A196-47D5-A929-D9A07A6CB6DD}" type="presParOf" srcId="{A7DFA328-AEB3-4D51-8CCF-8EF0AE8FEDAF}" destId="{8D8E6D7C-D3F2-400F-B82C-73ADB17C14EC}" srcOrd="1" destOrd="0" presId="urn:microsoft.com/office/officeart/2005/8/layout/pyramid2"/>
    <dgm:cxn modelId="{B96616EE-5E04-46C9-A674-91BF07B59F79}" type="presParOf" srcId="{A7DFA328-AEB3-4D51-8CCF-8EF0AE8FEDAF}" destId="{199FA7FE-2DF0-46E8-A7E9-7EB86AEE7E9C}" srcOrd="2" destOrd="0" presId="urn:microsoft.com/office/officeart/2005/8/layout/pyramid2"/>
    <dgm:cxn modelId="{F579D331-46FD-4E3F-97F3-A5C46DF8757B}" type="presParOf" srcId="{A7DFA328-AEB3-4D51-8CCF-8EF0AE8FEDAF}" destId="{BADB5D65-C413-442C-948B-111FF906F89E}" srcOrd="3" destOrd="0" presId="urn:microsoft.com/office/officeart/2005/8/layout/pyramid2"/>
    <dgm:cxn modelId="{C1E88E6E-D518-44DE-B20D-7E3355F6C4A5}" type="presParOf" srcId="{A7DFA328-AEB3-4D51-8CCF-8EF0AE8FEDAF}" destId="{BF52BA2B-7B63-4560-8832-7850F2ED1089}" srcOrd="4" destOrd="0" presId="urn:microsoft.com/office/officeart/2005/8/layout/pyramid2"/>
    <dgm:cxn modelId="{0986F200-7FAE-4ABD-9DAA-959B6563F0D7}" type="presParOf" srcId="{A7DFA328-AEB3-4D51-8CCF-8EF0AE8FEDAF}" destId="{B8F199C0-F9F7-40E8-8CC6-63B4DB13273B}" srcOrd="5" destOrd="0" presId="urn:microsoft.com/office/officeart/2005/8/layout/pyramid2"/>
    <dgm:cxn modelId="{67AF9AB8-9759-461E-BEF5-CFBD4F2FD9C9}" type="presParOf" srcId="{A7DFA328-AEB3-4D51-8CCF-8EF0AE8FEDAF}" destId="{F6A8C990-B63D-49DE-B67D-052087A2C712}" srcOrd="6" destOrd="0" presId="urn:microsoft.com/office/officeart/2005/8/layout/pyramid2"/>
    <dgm:cxn modelId="{C1DFB174-470A-4F46-9BC1-ADFA82604301}" type="presParOf" srcId="{A7DFA328-AEB3-4D51-8CCF-8EF0AE8FEDAF}" destId="{4BE9B78D-9438-4E64-AD78-EE14BECF1AFA}" srcOrd="7"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B0A68-7FED-48AB-8BF5-3023DCCF811E}">
      <dsp:nvSpPr>
        <dsp:cNvPr id="0" name=""/>
        <dsp:cNvSpPr/>
      </dsp:nvSpPr>
      <dsp:spPr>
        <a:xfrm rot="5400000">
          <a:off x="3120871" y="-1201478"/>
          <a:ext cx="867830" cy="3345681"/>
        </a:xfrm>
        <a:prstGeom prst="round2SameRect">
          <a:avLst/>
        </a:prstGeom>
        <a:solidFill>
          <a:srgbClr val="99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57150" lvl="1" indent="-57150" algn="l" defTabSz="355600">
            <a:lnSpc>
              <a:spcPct val="90000"/>
            </a:lnSpc>
            <a:spcBef>
              <a:spcPct val="0"/>
            </a:spcBef>
            <a:spcAft>
              <a:spcPct val="15000"/>
            </a:spcAft>
            <a:buChar char="•"/>
          </a:pPr>
          <a:r>
            <a:rPr lang="en-US" sz="800" kern="1200">
              <a:solidFill>
                <a:schemeClr val="tx1"/>
              </a:solidFill>
              <a:latin typeface="Open Sans Light" panose="020B0604020202020204" charset="0"/>
              <a:ea typeface="Open Sans Light" panose="020B0604020202020204" charset="0"/>
              <a:cs typeface="Open Sans Light" panose="020B0604020202020204" charset="0"/>
            </a:rPr>
            <a:t>Big Data Analytics</a:t>
          </a:r>
        </a:p>
        <a:p>
          <a:pPr marL="57150" lvl="1" indent="-57150" algn="l" defTabSz="355600">
            <a:lnSpc>
              <a:spcPct val="90000"/>
            </a:lnSpc>
            <a:spcBef>
              <a:spcPct val="0"/>
            </a:spcBef>
            <a:spcAft>
              <a:spcPct val="15000"/>
            </a:spcAft>
            <a:buChar char="•"/>
          </a:pPr>
          <a:r>
            <a:rPr lang="en-US" sz="800" kern="1200">
              <a:solidFill>
                <a:schemeClr val="tx1"/>
              </a:solidFill>
              <a:latin typeface="Open Sans Light" panose="020B0604020202020204" charset="0"/>
              <a:ea typeface="Open Sans Light" panose="020B0604020202020204" charset="0"/>
              <a:cs typeface="Open Sans Light" panose="020B0604020202020204" charset="0"/>
            </a:rPr>
            <a:t>Next-GEN Sensors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IoT</a:t>
          </a:r>
        </a:p>
        <a:p>
          <a:pPr marL="57150" lvl="1" indent="-57150" algn="l" defTabSz="355600">
            <a:lnSpc>
              <a:spcPct val="90000"/>
            </a:lnSpc>
            <a:spcBef>
              <a:spcPct val="0"/>
            </a:spcBef>
            <a:spcAft>
              <a:spcPct val="15000"/>
            </a:spcAft>
            <a:buChar char="•"/>
          </a:pPr>
          <a:r>
            <a:rPr lang="en-IE" sz="800" kern="1200" dirty="0">
              <a:solidFill>
                <a:schemeClr val="tx1"/>
              </a:solidFill>
              <a:latin typeface="Open Sans Light" panose="020B0604020202020204" charset="0"/>
              <a:ea typeface="Open Sans Light" panose="020B0604020202020204" charset="0"/>
              <a:cs typeface="Open Sans Light" panose="020B0604020202020204" charset="0"/>
            </a:rPr>
            <a:t>Radio Frequency Identification (</a:t>
          </a: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RFID) &amp; </a:t>
          </a:r>
          <a:r>
            <a:rPr lang="en-IE" sz="800" kern="1200" dirty="0">
              <a:solidFill>
                <a:schemeClr val="tx1"/>
              </a:solidFill>
              <a:latin typeface="Open Sans Light" panose="020B0604020202020204" charset="0"/>
              <a:ea typeface="Open Sans Light" panose="020B0604020202020204" charset="0"/>
              <a:cs typeface="Open Sans Light" panose="020B0604020202020204" charset="0"/>
            </a:rPr>
            <a:t>Real Time Location Systems (</a:t>
          </a: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RTLS)</a:t>
          </a:r>
        </a:p>
        <a:p>
          <a:pPr marL="57150" lvl="1" indent="-57150" algn="l" defTabSz="355600">
            <a:lnSpc>
              <a:spcPct val="90000"/>
            </a:lnSpc>
            <a:spcBef>
              <a:spcPct val="0"/>
            </a:spcBef>
            <a:spcAft>
              <a:spcPct val="15000"/>
            </a:spcAft>
            <a:buChar char="•"/>
          </a:pPr>
          <a:r>
            <a:rPr lang="en-IE" sz="800" kern="1200" dirty="0">
              <a:solidFill>
                <a:schemeClr val="tx1"/>
              </a:solidFill>
              <a:latin typeface="Open Sans Light" panose="020B0604020202020204" charset="0"/>
              <a:ea typeface="Open Sans Light" panose="020B0604020202020204" charset="0"/>
              <a:cs typeface="Open Sans Light" panose="020B0604020202020204" charset="0"/>
            </a:rPr>
            <a:t>Autonomous Vehicles</a:t>
          </a:r>
          <a:endParaRPr lang="en-US" sz="800" kern="1200" dirty="0">
            <a:solidFill>
              <a:schemeClr val="tx1"/>
            </a:solidFill>
            <a:latin typeface="Open Sans Light" panose="020B0604020202020204" charset="0"/>
            <a:ea typeface="Open Sans Light" panose="020B0604020202020204" charset="0"/>
            <a:cs typeface="Open Sans Light" panose="020B0604020202020204" charset="0"/>
          </a:endParaRPr>
        </a:p>
      </dsp:txBody>
      <dsp:txXfrm rot="-5400000">
        <a:off x="1881946" y="79811"/>
        <a:ext cx="3303317" cy="783102"/>
      </dsp:txXfrm>
    </dsp:sp>
    <dsp:sp modelId="{56510FC3-0F72-4C0C-913F-C9949F06952A}">
      <dsp:nvSpPr>
        <dsp:cNvPr id="0" name=""/>
        <dsp:cNvSpPr/>
      </dsp:nvSpPr>
      <dsp:spPr>
        <a:xfrm>
          <a:off x="0" y="1951"/>
          <a:ext cx="1881945" cy="9388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latin typeface="Open Sans Light" panose="020B0604020202020204" charset="0"/>
              <a:ea typeface="Open Sans Light" panose="020B0604020202020204" charset="0"/>
              <a:cs typeface="Open Sans Light" panose="020B0604020202020204" charset="0"/>
            </a:rPr>
            <a:t>Identification, Tracking &amp; Transport</a:t>
          </a:r>
        </a:p>
      </dsp:txBody>
      <dsp:txXfrm>
        <a:off x="45829" y="47780"/>
        <a:ext cx="1790287" cy="847162"/>
      </dsp:txXfrm>
    </dsp:sp>
    <dsp:sp modelId="{E9EBEB49-4C3D-4B88-B3A1-32629C334936}">
      <dsp:nvSpPr>
        <dsp:cNvPr id="0" name=""/>
        <dsp:cNvSpPr/>
      </dsp:nvSpPr>
      <dsp:spPr>
        <a:xfrm rot="5400000">
          <a:off x="3131524" y="-215717"/>
          <a:ext cx="846522" cy="3345681"/>
        </a:xfrm>
        <a:prstGeom prst="round2SameRect">
          <a:avLst/>
        </a:prstGeom>
        <a:solidFill>
          <a:srgbClr val="99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Maintenance Decision Support System (MDSS)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Human Machine Interface (HMI)</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Supervisory Control and Data Acquisition (SCADA)</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Augmented Reality (RA)</a:t>
          </a:r>
        </a:p>
      </dsp:txBody>
      <dsp:txXfrm rot="-5400000">
        <a:off x="1881945" y="1075186"/>
        <a:ext cx="3304357" cy="763874"/>
      </dsp:txXfrm>
    </dsp:sp>
    <dsp:sp modelId="{72B9DF00-BAE8-41A9-99B1-E954E65648AF}">
      <dsp:nvSpPr>
        <dsp:cNvPr id="0" name=""/>
        <dsp:cNvSpPr/>
      </dsp:nvSpPr>
      <dsp:spPr>
        <a:xfrm>
          <a:off x="0" y="987712"/>
          <a:ext cx="1881945" cy="9388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latin typeface="Open Sans Light" panose="020B0604020202020204" charset="0"/>
              <a:ea typeface="Open Sans Light" panose="020B0604020202020204" charset="0"/>
              <a:cs typeface="Open Sans Light" panose="020B0604020202020204" charset="0"/>
            </a:rPr>
            <a:t>Human Interface</a:t>
          </a:r>
        </a:p>
      </dsp:txBody>
      <dsp:txXfrm>
        <a:off x="45829" y="1033541"/>
        <a:ext cx="1790287" cy="847162"/>
      </dsp:txXfrm>
    </dsp:sp>
    <dsp:sp modelId="{1C4F8AF1-FF43-4847-BD39-1754B275F3DE}">
      <dsp:nvSpPr>
        <dsp:cNvPr id="0" name=""/>
        <dsp:cNvSpPr/>
      </dsp:nvSpPr>
      <dsp:spPr>
        <a:xfrm rot="5400000">
          <a:off x="3131588" y="770043"/>
          <a:ext cx="846395" cy="3345681"/>
        </a:xfrm>
        <a:prstGeom prst="round2SameRect">
          <a:avLst/>
        </a:prstGeom>
        <a:solidFill>
          <a:srgbClr val="99CCFF"/>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Maintenance Decision Support System (MDSS)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Manufacturing Execution &amp; Management System (MEMS)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Energy Efficient Technology (Energy Harvesting, Renewable Energy)</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Collaborative Robots (COBOTS)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Artificial Intelligence &amp; Machine Learning</a:t>
          </a:r>
        </a:p>
        <a:p>
          <a:pPr marL="57150" lvl="1" indent="-57150" algn="l" defTabSz="355600">
            <a:lnSpc>
              <a:spcPct val="90000"/>
            </a:lnSpc>
            <a:spcBef>
              <a:spcPct val="0"/>
            </a:spcBef>
            <a:spcAft>
              <a:spcPct val="15000"/>
            </a:spcAft>
            <a:buChar char="•"/>
          </a:pPr>
          <a:r>
            <a:rPr lang="en-US" sz="800" kern="1200">
              <a:solidFill>
                <a:schemeClr val="tx1"/>
              </a:solidFill>
              <a:latin typeface="Open Sans Light" panose="020B0604020202020204" charset="0"/>
              <a:ea typeface="Open Sans Light" panose="020B0604020202020204" charset="0"/>
              <a:cs typeface="Open Sans Light" panose="020B0604020202020204" charset="0"/>
            </a:rPr>
            <a:t>Cloud Computing</a:t>
          </a:r>
        </a:p>
      </dsp:txBody>
      <dsp:txXfrm rot="-5400000">
        <a:off x="1881945" y="2061004"/>
        <a:ext cx="3304363" cy="763759"/>
      </dsp:txXfrm>
    </dsp:sp>
    <dsp:sp modelId="{3C96AD67-E64C-4A29-B2F9-85CB02183F2F}">
      <dsp:nvSpPr>
        <dsp:cNvPr id="0" name=""/>
        <dsp:cNvSpPr/>
      </dsp:nvSpPr>
      <dsp:spPr>
        <a:xfrm>
          <a:off x="0" y="1973474"/>
          <a:ext cx="1881945" cy="93882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latin typeface="Open Sans Light" panose="020B0604020202020204" charset="0"/>
              <a:ea typeface="Open Sans Light" panose="020B0604020202020204" charset="0"/>
              <a:cs typeface="Open Sans Light" panose="020B0604020202020204" charset="0"/>
            </a:rPr>
            <a:t>Manufacturing</a:t>
          </a:r>
        </a:p>
      </dsp:txBody>
      <dsp:txXfrm>
        <a:off x="45829" y="2019303"/>
        <a:ext cx="1790287" cy="847162"/>
      </dsp:txXfrm>
    </dsp:sp>
    <dsp:sp modelId="{915E0C47-2850-49EE-9EB3-B622D4BAB987}">
      <dsp:nvSpPr>
        <dsp:cNvPr id="0" name=""/>
        <dsp:cNvSpPr/>
      </dsp:nvSpPr>
      <dsp:spPr>
        <a:xfrm rot="5400000">
          <a:off x="3120938" y="1755804"/>
          <a:ext cx="867695" cy="3345681"/>
        </a:xfrm>
        <a:prstGeom prst="round2SameRect">
          <a:avLst/>
        </a:prstGeom>
        <a:solidFill>
          <a:srgbClr val="99CCFF"/>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57150" lvl="1" indent="-57150" algn="l" defTabSz="355600">
            <a:lnSpc>
              <a:spcPct val="90000"/>
            </a:lnSpc>
            <a:spcBef>
              <a:spcPct val="0"/>
            </a:spcBef>
            <a:spcAft>
              <a:spcPct val="15000"/>
            </a:spcAft>
            <a:buChar char="•"/>
          </a:pPr>
          <a:r>
            <a:rPr lang="en-US" sz="800" kern="1200">
              <a:solidFill>
                <a:schemeClr val="tx1"/>
              </a:solidFill>
              <a:latin typeface="Open Sans Light" panose="020B0604020202020204" charset="0"/>
              <a:ea typeface="Open Sans Light" panose="020B0604020202020204" charset="0"/>
              <a:cs typeface="Open Sans Light" panose="020B0604020202020204" charset="0"/>
            </a:rPr>
            <a:t>Cyber Security</a:t>
          </a:r>
        </a:p>
        <a:p>
          <a:pPr marL="57150" lvl="1" indent="-57150" algn="l" defTabSz="355600">
            <a:lnSpc>
              <a:spcPct val="90000"/>
            </a:lnSpc>
            <a:spcBef>
              <a:spcPct val="0"/>
            </a:spcBef>
            <a:spcAft>
              <a:spcPct val="15000"/>
            </a:spcAft>
            <a:buChar char="•"/>
          </a:pPr>
          <a:r>
            <a:rPr lang="en-US" sz="800" kern="1200" err="1">
              <a:solidFill>
                <a:schemeClr val="tx1"/>
              </a:solidFill>
              <a:latin typeface="Open Sans Light" panose="020B0604020202020204" charset="0"/>
              <a:ea typeface="Open Sans Light" panose="020B0604020202020204" charset="0"/>
              <a:cs typeface="Open Sans Light" panose="020B0604020202020204" charset="0"/>
            </a:rPr>
            <a:t>QoS</a:t>
          </a:r>
          <a:r>
            <a:rPr lang="en-US" sz="800" kern="1200">
              <a:solidFill>
                <a:schemeClr val="tx1"/>
              </a:solidFill>
              <a:latin typeface="Open Sans Light" panose="020B0604020202020204" charset="0"/>
              <a:ea typeface="Open Sans Light" panose="020B0604020202020204" charset="0"/>
              <a:cs typeface="Open Sans Light" panose="020B0604020202020204" charset="0"/>
            </a:rPr>
            <a:t>-Functional Safety</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Collaborative Platforms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Product Development Decision Support System (PD-DSS)</a:t>
          </a:r>
        </a:p>
        <a:p>
          <a:pPr marL="57150" lvl="1" indent="-57150" algn="l" defTabSz="355600">
            <a:lnSpc>
              <a:spcPct val="90000"/>
            </a:lnSpc>
            <a:spcBef>
              <a:spcPct val="0"/>
            </a:spcBef>
            <a:spcAft>
              <a:spcPct val="15000"/>
            </a:spcAft>
            <a:buChar char="•"/>
          </a:pPr>
          <a:r>
            <a:rPr lang="en-US" sz="800" kern="1200" dirty="0">
              <a:solidFill>
                <a:schemeClr val="tx1"/>
              </a:solidFill>
              <a:latin typeface="Open Sans Light" panose="020B0604020202020204" charset="0"/>
              <a:ea typeface="Open Sans Light" panose="020B0604020202020204" charset="0"/>
              <a:cs typeface="Open Sans Light" panose="020B0604020202020204" charset="0"/>
            </a:rPr>
            <a:t>Digital Twin (to connect monitoring and management systems)</a:t>
          </a:r>
        </a:p>
        <a:p>
          <a:pPr marL="57150" lvl="1" indent="-57150" algn="l" defTabSz="355600">
            <a:lnSpc>
              <a:spcPct val="90000"/>
            </a:lnSpc>
            <a:spcBef>
              <a:spcPct val="0"/>
            </a:spcBef>
            <a:spcAft>
              <a:spcPct val="15000"/>
            </a:spcAft>
            <a:buChar char="•"/>
          </a:pPr>
          <a:r>
            <a:rPr lang="en-US" sz="800" kern="1200">
              <a:solidFill>
                <a:schemeClr val="tx1"/>
              </a:solidFill>
              <a:latin typeface="Open Sans Light" panose="020B0604020202020204" charset="0"/>
              <a:ea typeface="Open Sans Light" panose="020B0604020202020204" charset="0"/>
              <a:cs typeface="Open Sans Light" panose="020B0604020202020204" charset="0"/>
            </a:rPr>
            <a:t>Cyber Physical Systems</a:t>
          </a:r>
        </a:p>
      </dsp:txBody>
      <dsp:txXfrm rot="-5400000">
        <a:off x="1881946" y="3037154"/>
        <a:ext cx="3303324" cy="782981"/>
      </dsp:txXfrm>
    </dsp:sp>
    <dsp:sp modelId="{25FC2FD3-C521-4E4E-A82D-87ED73964D75}">
      <dsp:nvSpPr>
        <dsp:cNvPr id="0" name=""/>
        <dsp:cNvSpPr/>
      </dsp:nvSpPr>
      <dsp:spPr>
        <a:xfrm>
          <a:off x="0" y="2959235"/>
          <a:ext cx="1881945" cy="938820"/>
        </a:xfrm>
        <a:prstGeom prst="roundRect">
          <a:avLst/>
        </a:prstGeom>
        <a:solidFill>
          <a:srgbClr val="0070C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solidFill>
              <a:latin typeface="Open Sans Light" panose="020B0604020202020204" charset="0"/>
              <a:ea typeface="Open Sans Light" panose="020B0604020202020204" charset="0"/>
              <a:cs typeface="Open Sans Light" panose="020B0604020202020204" charset="0"/>
            </a:rPr>
            <a:t>Security, Safety &amp; Service</a:t>
          </a:r>
        </a:p>
      </dsp:txBody>
      <dsp:txXfrm>
        <a:off x="45829" y="3005064"/>
        <a:ext cx="1790287" cy="847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EBAD8-7712-45C0-AC5E-E860148DDA38}">
      <dsp:nvSpPr>
        <dsp:cNvPr id="0" name=""/>
        <dsp:cNvSpPr/>
      </dsp:nvSpPr>
      <dsp:spPr>
        <a:xfrm>
          <a:off x="26270" y="0"/>
          <a:ext cx="1816400" cy="1816400"/>
        </a:xfrm>
        <a:prstGeom prst="triangl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E71FD2-F2E6-4F01-986E-92C071075020}">
      <dsp:nvSpPr>
        <dsp:cNvPr id="0" name=""/>
        <dsp:cNvSpPr/>
      </dsp:nvSpPr>
      <dsp:spPr>
        <a:xfrm>
          <a:off x="934471" y="181817"/>
          <a:ext cx="1180660" cy="32283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Open Sans Light" panose="020B0604020202020204" charset="0"/>
              <a:ea typeface="Open Sans Light" panose="020B0604020202020204" charset="0"/>
              <a:cs typeface="Open Sans Light" panose="020B0604020202020204" charset="0"/>
            </a:rPr>
            <a:t>Application</a:t>
          </a:r>
          <a:endParaRPr lang="en-IE" sz="1200" kern="1200" dirty="0">
            <a:latin typeface="Open Sans Light" panose="020B0604020202020204" charset="0"/>
            <a:ea typeface="Open Sans Light" panose="020B0604020202020204" charset="0"/>
            <a:cs typeface="Open Sans Light" panose="020B0604020202020204" charset="0"/>
          </a:endParaRPr>
        </a:p>
      </dsp:txBody>
      <dsp:txXfrm>
        <a:off x="950231" y="197577"/>
        <a:ext cx="1149140" cy="291316"/>
      </dsp:txXfrm>
    </dsp:sp>
    <dsp:sp modelId="{199FA7FE-2DF0-46E8-A7E9-7EB86AEE7E9C}">
      <dsp:nvSpPr>
        <dsp:cNvPr id="0" name=""/>
        <dsp:cNvSpPr/>
      </dsp:nvSpPr>
      <dsp:spPr>
        <a:xfrm>
          <a:off x="934471" y="545008"/>
          <a:ext cx="1180660" cy="32283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Open Sans Light" panose="020B0604020202020204" charset="0"/>
              <a:ea typeface="Open Sans Light" panose="020B0604020202020204" charset="0"/>
              <a:cs typeface="Open Sans Light" panose="020B0604020202020204" charset="0"/>
            </a:rPr>
            <a:t>Computation</a:t>
          </a:r>
          <a:endParaRPr lang="en-IE" sz="1200" kern="1200" dirty="0">
            <a:latin typeface="Open Sans Light" panose="020B0604020202020204" charset="0"/>
            <a:ea typeface="Open Sans Light" panose="020B0604020202020204" charset="0"/>
            <a:cs typeface="Open Sans Light" panose="020B0604020202020204" charset="0"/>
          </a:endParaRPr>
        </a:p>
      </dsp:txBody>
      <dsp:txXfrm>
        <a:off x="950231" y="560768"/>
        <a:ext cx="1149140" cy="291316"/>
      </dsp:txXfrm>
    </dsp:sp>
    <dsp:sp modelId="{BF52BA2B-7B63-4560-8832-7850F2ED1089}">
      <dsp:nvSpPr>
        <dsp:cNvPr id="0" name=""/>
        <dsp:cNvSpPr/>
      </dsp:nvSpPr>
      <dsp:spPr>
        <a:xfrm>
          <a:off x="934471" y="908199"/>
          <a:ext cx="1180660" cy="32283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Open Sans Light" panose="020B0604020202020204" charset="0"/>
              <a:ea typeface="Open Sans Light" panose="020B0604020202020204" charset="0"/>
              <a:cs typeface="Open Sans Light" panose="020B0604020202020204" charset="0"/>
            </a:rPr>
            <a:t>Transmission</a:t>
          </a:r>
          <a:endParaRPr lang="en-IE" sz="1200" kern="1200" dirty="0">
            <a:latin typeface="Open Sans Light" panose="020B0604020202020204" charset="0"/>
            <a:ea typeface="Open Sans Light" panose="020B0604020202020204" charset="0"/>
            <a:cs typeface="Open Sans Light" panose="020B0604020202020204" charset="0"/>
          </a:endParaRPr>
        </a:p>
      </dsp:txBody>
      <dsp:txXfrm>
        <a:off x="950231" y="923959"/>
        <a:ext cx="1149140" cy="291316"/>
      </dsp:txXfrm>
    </dsp:sp>
    <dsp:sp modelId="{F6A8C990-B63D-49DE-B67D-052087A2C712}">
      <dsp:nvSpPr>
        <dsp:cNvPr id="0" name=""/>
        <dsp:cNvSpPr/>
      </dsp:nvSpPr>
      <dsp:spPr>
        <a:xfrm>
          <a:off x="934471" y="1271391"/>
          <a:ext cx="1180660" cy="322836"/>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latin typeface="Open Sans Light" panose="020B0604020202020204" charset="0"/>
              <a:ea typeface="Open Sans Light" panose="020B0604020202020204" charset="0"/>
              <a:cs typeface="Open Sans Light" panose="020B0604020202020204" charset="0"/>
            </a:rPr>
            <a:t>Perception</a:t>
          </a:r>
          <a:endParaRPr lang="en-IE" sz="1200" kern="1200">
            <a:latin typeface="Open Sans Light" panose="020B0604020202020204" charset="0"/>
            <a:ea typeface="Open Sans Light" panose="020B0604020202020204" charset="0"/>
            <a:cs typeface="Open Sans Light" panose="020B0604020202020204" charset="0"/>
          </a:endParaRPr>
        </a:p>
      </dsp:txBody>
      <dsp:txXfrm>
        <a:off x="950231" y="1287151"/>
        <a:ext cx="1149140" cy="29131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429c344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429c344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79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87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2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950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688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15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57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9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4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949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645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96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429c344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429c344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429c344a_2_3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24429c344a_2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429c344a_2_34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24429c344a_2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436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10760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2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4429c34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4429c34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05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0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9c34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9c34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46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727472"/>
            <a:ext cx="4400550" cy="17907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2587228"/>
            <a:ext cx="4400550" cy="628412"/>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4376968"/>
            <a:ext cx="3771900" cy="225131"/>
          </a:xfrm>
          <a:prstGeom prst="rect">
            <a:avLst/>
          </a:prstGeom>
          <a:noFill/>
          <a:ln>
            <a:noFill/>
          </a:ln>
        </p:spPr>
      </p:pic>
      <p:sp>
        <p:nvSpPr>
          <p:cNvPr id="58" name="Google Shape;58;p14"/>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4"/>
          <p:cNvPicPr preferRelativeResize="0"/>
          <p:nvPr/>
        </p:nvPicPr>
        <p:blipFill>
          <a:blip r:embed="rId4">
            <a:alphaModFix/>
          </a:blip>
          <a:stretch>
            <a:fillRect/>
          </a:stretch>
        </p:blipFill>
        <p:spPr>
          <a:xfrm>
            <a:off x="7029450" y="4376973"/>
            <a:ext cx="1509339" cy="225125"/>
          </a:xfrm>
          <a:prstGeom prst="rect">
            <a:avLst/>
          </a:prstGeom>
          <a:noFill/>
          <a:ln>
            <a:noFill/>
          </a:ln>
        </p:spPr>
      </p:pic>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1"/>
        <p:cNvGrpSpPr/>
        <p:nvPr/>
      </p:nvGrpSpPr>
      <p:grpSpPr>
        <a:xfrm>
          <a:off x="0" y="0"/>
          <a:ext cx="0" cy="0"/>
          <a:chOff x="0" y="0"/>
          <a:chExt cx="0" cy="0"/>
        </a:xfrm>
      </p:grpSpPr>
      <p:sp>
        <p:nvSpPr>
          <p:cNvPr id="122" name="Google Shape;122;p26"/>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rgbClr val="2F2F2F"/>
                </a:solidFill>
              </a:defRPr>
            </a:lvl1pPr>
            <a:lvl2pPr marL="0" marR="0" lvl="1" indent="0" algn="r" rtl="0">
              <a:spcBef>
                <a:spcPts val="0"/>
              </a:spcBef>
              <a:buNone/>
              <a:defRPr sz="800" i="0" u="none" strike="noStrike" cap="none">
                <a:solidFill>
                  <a:srgbClr val="2F2F2F"/>
                </a:solidFill>
              </a:defRPr>
            </a:lvl2pPr>
            <a:lvl3pPr marL="0" marR="0" lvl="2" indent="0" algn="r" rtl="0">
              <a:spcBef>
                <a:spcPts val="0"/>
              </a:spcBef>
              <a:buNone/>
              <a:defRPr sz="800" i="0" u="none" strike="noStrike" cap="none">
                <a:solidFill>
                  <a:srgbClr val="2F2F2F"/>
                </a:solidFill>
              </a:defRPr>
            </a:lvl3pPr>
            <a:lvl4pPr marL="0" marR="0" lvl="3" indent="0" algn="r" rtl="0">
              <a:spcBef>
                <a:spcPts val="0"/>
              </a:spcBef>
              <a:buNone/>
              <a:defRPr sz="800" i="0" u="none" strike="noStrike" cap="none">
                <a:solidFill>
                  <a:srgbClr val="2F2F2F"/>
                </a:solidFill>
              </a:defRPr>
            </a:lvl4pPr>
            <a:lvl5pPr marL="0" marR="0" lvl="4" indent="0" algn="r" rtl="0">
              <a:spcBef>
                <a:spcPts val="0"/>
              </a:spcBef>
              <a:buNone/>
              <a:defRPr sz="800" i="0" u="none" strike="noStrike" cap="none">
                <a:solidFill>
                  <a:srgbClr val="2F2F2F"/>
                </a:solidFill>
              </a:defRPr>
            </a:lvl5pPr>
            <a:lvl6pPr marL="0" marR="0" lvl="5" indent="0" algn="r" rtl="0">
              <a:spcBef>
                <a:spcPts val="0"/>
              </a:spcBef>
              <a:buNone/>
              <a:defRPr sz="800" i="0" u="none" strike="noStrike" cap="none">
                <a:solidFill>
                  <a:srgbClr val="2F2F2F"/>
                </a:solidFill>
              </a:defRPr>
            </a:lvl6pPr>
            <a:lvl7pPr marL="0" marR="0" lvl="6" indent="0" algn="r" rtl="0">
              <a:spcBef>
                <a:spcPts val="0"/>
              </a:spcBef>
              <a:buNone/>
              <a:defRPr sz="800" i="0" u="none" strike="noStrike" cap="none">
                <a:solidFill>
                  <a:srgbClr val="2F2F2F"/>
                </a:solidFill>
              </a:defRPr>
            </a:lvl7pPr>
            <a:lvl8pPr marL="0" marR="0" lvl="7" indent="0" algn="r" rtl="0">
              <a:spcBef>
                <a:spcPts val="0"/>
              </a:spcBef>
              <a:buNone/>
              <a:defRPr sz="800" i="0" u="none" strike="noStrike" cap="none">
                <a:solidFill>
                  <a:srgbClr val="2F2F2F"/>
                </a:solidFill>
              </a:defRPr>
            </a:lvl8pPr>
            <a:lvl9pPr marL="0" marR="0" lvl="8" indent="0" algn="r" rtl="0">
              <a:spcBef>
                <a:spcPts val="0"/>
              </a:spcBef>
              <a:buNone/>
              <a:defRPr sz="800" i="0" u="none" strike="noStrike" cap="none">
                <a:solidFill>
                  <a:srgbClr val="2F2F2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Full Width Dark Background">
  <p:cSld name="Text Full Width Dark Background">
    <p:bg>
      <p:bgPr>
        <a:solidFill>
          <a:srgbClr val="00183C"/>
        </a:solidFill>
        <a:effectLst/>
      </p:bgPr>
    </p:bg>
    <p:spTree>
      <p:nvGrpSpPr>
        <p:cNvPr id="1" name="Shape 123"/>
        <p:cNvGrpSpPr/>
        <p:nvPr/>
      </p:nvGrpSpPr>
      <p:grpSpPr>
        <a:xfrm>
          <a:off x="0" y="0"/>
          <a:ext cx="0" cy="0"/>
          <a:chOff x="0" y="0"/>
          <a:chExt cx="0" cy="0"/>
        </a:xfrm>
      </p:grpSpPr>
      <p:pic>
        <p:nvPicPr>
          <p:cNvPr id="124" name="Google Shape;124;p27"/>
          <p:cNvPicPr preferRelativeResize="0"/>
          <p:nvPr/>
        </p:nvPicPr>
        <p:blipFill rotWithShape="1">
          <a:blip r:embed="rId2">
            <a:alphaModFix/>
          </a:blip>
          <a:srcRect/>
          <a:stretch/>
        </p:blipFill>
        <p:spPr>
          <a:xfrm>
            <a:off x="468630" y="4721498"/>
            <a:ext cx="2019815" cy="120556"/>
          </a:xfrm>
          <a:prstGeom prst="rect">
            <a:avLst/>
          </a:prstGeom>
          <a:noFill/>
          <a:ln>
            <a:noFill/>
          </a:ln>
        </p:spPr>
      </p:pic>
      <p:sp>
        <p:nvSpPr>
          <p:cNvPr id="125" name="Google Shape;125;p27"/>
          <p:cNvSpPr txBox="1">
            <a:spLocks noGrp="1"/>
          </p:cNvSpPr>
          <p:nvPr>
            <p:ph type="title"/>
          </p:nvPr>
        </p:nvSpPr>
        <p:spPr>
          <a:xfrm>
            <a:off x="468630" y="273845"/>
            <a:ext cx="8200415" cy="701756"/>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400"/>
              <a:buNone/>
              <a:defRPr i="0" u="none" strike="noStrike" cap="none">
                <a:solidFill>
                  <a:srgbClr val="168FDF"/>
                </a:solidFill>
              </a:defRPr>
            </a:lvl1pPr>
            <a:lvl2pPr lvl="1" indent="0">
              <a:spcBef>
                <a:spcPts val="0"/>
              </a:spcBef>
              <a:spcAft>
                <a:spcPts val="0"/>
              </a:spcAft>
              <a:buSzPts val="2400"/>
              <a:buNone/>
              <a:defRPr/>
            </a:lvl2pPr>
            <a:lvl3pPr lvl="2" indent="0">
              <a:spcBef>
                <a:spcPts val="0"/>
              </a:spcBef>
              <a:spcAft>
                <a:spcPts val="0"/>
              </a:spcAft>
              <a:buSzPts val="2400"/>
              <a:buNone/>
              <a:defRPr/>
            </a:lvl3pPr>
            <a:lvl4pPr lvl="3" indent="0">
              <a:spcBef>
                <a:spcPts val="0"/>
              </a:spcBef>
              <a:spcAft>
                <a:spcPts val="0"/>
              </a:spcAft>
              <a:buSzPts val="2400"/>
              <a:buNone/>
              <a:defRPr/>
            </a:lvl4pPr>
            <a:lvl5pPr lvl="4" indent="0">
              <a:spcBef>
                <a:spcPts val="0"/>
              </a:spcBef>
              <a:spcAft>
                <a:spcPts val="0"/>
              </a:spcAft>
              <a:buSzPts val="2400"/>
              <a:buNone/>
              <a:defRPr/>
            </a:lvl5pPr>
            <a:lvl6pPr lvl="5" indent="0">
              <a:spcBef>
                <a:spcPts val="0"/>
              </a:spcBef>
              <a:spcAft>
                <a:spcPts val="0"/>
              </a:spcAft>
              <a:buSzPts val="2400"/>
              <a:buNone/>
              <a:defRPr/>
            </a:lvl6pPr>
            <a:lvl7pPr lvl="6" indent="0">
              <a:spcBef>
                <a:spcPts val="0"/>
              </a:spcBef>
              <a:spcAft>
                <a:spcPts val="0"/>
              </a:spcAft>
              <a:buSzPts val="2400"/>
              <a:buNone/>
              <a:defRPr/>
            </a:lvl7pPr>
            <a:lvl8pPr lvl="7" indent="0">
              <a:spcBef>
                <a:spcPts val="0"/>
              </a:spcBef>
              <a:spcAft>
                <a:spcPts val="0"/>
              </a:spcAft>
              <a:buSzPts val="2400"/>
              <a:buNone/>
              <a:defRPr/>
            </a:lvl8pPr>
            <a:lvl9pPr lvl="8" indent="0">
              <a:spcBef>
                <a:spcPts val="0"/>
              </a:spcBef>
              <a:spcAft>
                <a:spcPts val="0"/>
              </a:spcAft>
              <a:buSzPts val="2400"/>
              <a:buNone/>
              <a:defRPr/>
            </a:lvl9pPr>
          </a:lstStyle>
          <a:p>
            <a:endParaRPr/>
          </a:p>
        </p:txBody>
      </p:sp>
      <p:sp>
        <p:nvSpPr>
          <p:cNvPr id="126" name="Google Shape;126;p27"/>
          <p:cNvSpPr txBox="1">
            <a:spLocks noGrp="1"/>
          </p:cNvSpPr>
          <p:nvPr>
            <p:ph type="body" idx="1"/>
          </p:nvPr>
        </p:nvSpPr>
        <p:spPr>
          <a:xfrm>
            <a:off x="468630" y="1001316"/>
            <a:ext cx="8200415"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chemeClr val="lt1"/>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chemeClr val="lt1"/>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chemeClr val="lt1"/>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chemeClr val="lt1"/>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chemeClr val="lt1"/>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cxnSp>
        <p:nvCxnSpPr>
          <p:cNvPr id="127" name="Google Shape;127;p27"/>
          <p:cNvCxnSpPr/>
          <p:nvPr/>
        </p:nvCxnSpPr>
        <p:spPr>
          <a:xfrm>
            <a:off x="308610" y="273845"/>
            <a:ext cx="0" cy="4581524"/>
          </a:xfrm>
          <a:prstGeom prst="straightConnector1">
            <a:avLst/>
          </a:prstGeom>
          <a:noFill/>
          <a:ln w="9525" cap="flat" cmpd="sng">
            <a:solidFill>
              <a:srgbClr val="168FDF"/>
            </a:solidFill>
            <a:prstDash val="solid"/>
            <a:miter lim="8000"/>
            <a:headEnd type="none" w="sm" len="sm"/>
            <a:tailEnd type="none" w="sm" len="sm"/>
          </a:ln>
        </p:spPr>
      </p:cxnSp>
      <p:sp>
        <p:nvSpPr>
          <p:cNvPr id="128" name="Google Shape;128;p27"/>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68630" y="273845"/>
            <a:ext cx="8046720" cy="701756"/>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400"/>
              <a:buNone/>
              <a:defRPr sz="1800" i="0" u="none" strike="noStrike" cap="none">
                <a:solidFill>
                  <a:srgbClr val="168FDF"/>
                </a:solidFill>
              </a:defRPr>
            </a:lvl1pPr>
            <a:lvl2pPr lvl="1" indent="0">
              <a:spcBef>
                <a:spcPts val="0"/>
              </a:spcBef>
              <a:spcAft>
                <a:spcPts val="0"/>
              </a:spcAft>
              <a:buSzPts val="2400"/>
              <a:buNone/>
              <a:defRPr sz="1400"/>
            </a:lvl2pPr>
            <a:lvl3pPr lvl="2" indent="0">
              <a:spcBef>
                <a:spcPts val="0"/>
              </a:spcBef>
              <a:spcAft>
                <a:spcPts val="0"/>
              </a:spcAft>
              <a:buSzPts val="2400"/>
              <a:buNone/>
              <a:defRPr sz="1400"/>
            </a:lvl3pPr>
            <a:lvl4pPr lvl="3" indent="0">
              <a:spcBef>
                <a:spcPts val="0"/>
              </a:spcBef>
              <a:spcAft>
                <a:spcPts val="0"/>
              </a:spcAft>
              <a:buSzPts val="2400"/>
              <a:buNone/>
              <a:defRPr sz="1400"/>
            </a:lvl4pPr>
            <a:lvl5pPr lvl="4" indent="0">
              <a:spcBef>
                <a:spcPts val="0"/>
              </a:spcBef>
              <a:spcAft>
                <a:spcPts val="0"/>
              </a:spcAft>
              <a:buSzPts val="2400"/>
              <a:buNone/>
              <a:defRPr sz="1400"/>
            </a:lvl5pPr>
            <a:lvl6pPr lvl="5" indent="0">
              <a:spcBef>
                <a:spcPts val="0"/>
              </a:spcBef>
              <a:spcAft>
                <a:spcPts val="0"/>
              </a:spcAft>
              <a:buSzPts val="2400"/>
              <a:buNone/>
              <a:defRPr sz="1400"/>
            </a:lvl6pPr>
            <a:lvl7pPr lvl="6" indent="0">
              <a:spcBef>
                <a:spcPts val="0"/>
              </a:spcBef>
              <a:spcAft>
                <a:spcPts val="0"/>
              </a:spcAft>
              <a:buSzPts val="2400"/>
              <a:buNone/>
              <a:defRPr sz="1400"/>
            </a:lvl7pPr>
            <a:lvl8pPr lvl="7" indent="0">
              <a:spcBef>
                <a:spcPts val="0"/>
              </a:spcBef>
              <a:spcAft>
                <a:spcPts val="0"/>
              </a:spcAft>
              <a:buSzPts val="2400"/>
              <a:buNone/>
              <a:defRPr sz="1400"/>
            </a:lvl8pPr>
            <a:lvl9pPr lvl="8" indent="0">
              <a:spcBef>
                <a:spcPts val="0"/>
              </a:spcBef>
              <a:spcAft>
                <a:spcPts val="0"/>
              </a:spcAft>
              <a:buSzPts val="2400"/>
              <a:buNone/>
              <a:defRPr sz="1400"/>
            </a:lvl9pPr>
          </a:lstStyle>
          <a:p>
            <a:endParaRPr/>
          </a:p>
        </p:txBody>
      </p:sp>
      <p:sp>
        <p:nvSpPr>
          <p:cNvPr id="62" name="Google Shape;62;p15"/>
          <p:cNvSpPr txBox="1">
            <a:spLocks noGrp="1"/>
          </p:cNvSpPr>
          <p:nvPr>
            <p:ph type="body" idx="1"/>
          </p:nvPr>
        </p:nvSpPr>
        <p:spPr>
          <a:xfrm>
            <a:off x="468630" y="1001316"/>
            <a:ext cx="3950970"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rgbClr val="2F2F2F"/>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rgbClr val="2F2F2F"/>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rgbClr val="2F2F2F"/>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rgbClr val="2F2F2F"/>
                </a:solidFill>
              </a:defRPr>
            </a:lvl4pPr>
            <a:lvl5pPr marL="2286000" marR="0" lvl="4" indent="-317500" algn="l" rtl="0">
              <a:lnSpc>
                <a:spcPct val="100000"/>
              </a:lnSpc>
              <a:spcBef>
                <a:spcPts val="400"/>
              </a:spcBef>
              <a:spcAft>
                <a:spcPts val="0"/>
              </a:spcAft>
              <a:buClr>
                <a:srgbClr val="168FDF"/>
              </a:buClr>
              <a:buSzPts val="1400"/>
              <a:buChar char="›"/>
              <a:defRPr sz="1400" i="0" u="none" strike="noStrike" cap="none">
                <a:solidFill>
                  <a:srgbClr val="2F2F2F"/>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cxnSp>
        <p:nvCxnSpPr>
          <p:cNvPr id="63" name="Google Shape;63;p15"/>
          <p:cNvCxnSpPr/>
          <p:nvPr/>
        </p:nvCxnSpPr>
        <p:spPr>
          <a:xfrm>
            <a:off x="308610" y="273845"/>
            <a:ext cx="0" cy="4581524"/>
          </a:xfrm>
          <a:prstGeom prst="straightConnector1">
            <a:avLst/>
          </a:prstGeom>
          <a:noFill/>
          <a:ln w="9525" cap="flat" cmpd="sng">
            <a:solidFill>
              <a:srgbClr val="168FDF"/>
            </a:solidFill>
            <a:prstDash val="solid"/>
            <a:miter lim="8000"/>
            <a:headEnd type="none" w="sm" len="sm"/>
            <a:tailEnd type="none" w="sm" len="sm"/>
          </a:ln>
        </p:spPr>
      </p:cxnSp>
      <p:pic>
        <p:nvPicPr>
          <p:cNvPr id="64" name="Google Shape;64;p15"/>
          <p:cNvPicPr preferRelativeResize="0"/>
          <p:nvPr/>
        </p:nvPicPr>
        <p:blipFill rotWithShape="1">
          <a:blip r:embed="rId2">
            <a:alphaModFix/>
          </a:blip>
          <a:srcRect/>
          <a:stretch/>
        </p:blipFill>
        <p:spPr>
          <a:xfrm>
            <a:off x="455313" y="4734017"/>
            <a:ext cx="2033131" cy="121351"/>
          </a:xfrm>
          <a:prstGeom prst="rect">
            <a:avLst/>
          </a:prstGeom>
          <a:noFill/>
          <a:ln>
            <a:noFill/>
          </a:ln>
        </p:spPr>
      </p:pic>
      <p:sp>
        <p:nvSpPr>
          <p:cNvPr id="65" name="Google Shape;65;p15"/>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8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8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8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8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8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8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8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8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5"/>
          <p:cNvPicPr preferRelativeResize="0"/>
          <p:nvPr/>
        </p:nvPicPr>
        <p:blipFill>
          <a:blip r:embed="rId3">
            <a:alphaModFix/>
          </a:blip>
          <a:stretch>
            <a:fillRect/>
          </a:stretch>
        </p:blipFill>
        <p:spPr>
          <a:xfrm>
            <a:off x="7936224" y="4734025"/>
            <a:ext cx="813606" cy="121350"/>
          </a:xfrm>
          <a:prstGeom prst="rect">
            <a:avLst/>
          </a:prstGeom>
          <a:noFill/>
          <a:ln>
            <a:noFill/>
          </a:ln>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68630" y="273845"/>
            <a:ext cx="8200415" cy="701756"/>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400"/>
              <a:buNone/>
              <a:defRPr sz="1800" i="0" u="none" strike="noStrike" cap="none">
                <a:solidFill>
                  <a:srgbClr val="168FDF"/>
                </a:solidFill>
              </a:defRPr>
            </a:lvl1pPr>
            <a:lvl2pPr lvl="1" indent="0">
              <a:spcBef>
                <a:spcPts val="0"/>
              </a:spcBef>
              <a:spcAft>
                <a:spcPts val="0"/>
              </a:spcAft>
              <a:buSzPts val="2400"/>
              <a:buNone/>
              <a:defRPr sz="1400"/>
            </a:lvl2pPr>
            <a:lvl3pPr lvl="2" indent="0">
              <a:spcBef>
                <a:spcPts val="0"/>
              </a:spcBef>
              <a:spcAft>
                <a:spcPts val="0"/>
              </a:spcAft>
              <a:buSzPts val="2400"/>
              <a:buNone/>
              <a:defRPr sz="1400"/>
            </a:lvl3pPr>
            <a:lvl4pPr lvl="3" indent="0">
              <a:spcBef>
                <a:spcPts val="0"/>
              </a:spcBef>
              <a:spcAft>
                <a:spcPts val="0"/>
              </a:spcAft>
              <a:buSzPts val="2400"/>
              <a:buNone/>
              <a:defRPr sz="1400"/>
            </a:lvl4pPr>
            <a:lvl5pPr lvl="4" indent="0">
              <a:spcBef>
                <a:spcPts val="0"/>
              </a:spcBef>
              <a:spcAft>
                <a:spcPts val="0"/>
              </a:spcAft>
              <a:buSzPts val="2400"/>
              <a:buNone/>
              <a:defRPr sz="1400"/>
            </a:lvl5pPr>
            <a:lvl6pPr lvl="5" indent="0">
              <a:spcBef>
                <a:spcPts val="0"/>
              </a:spcBef>
              <a:spcAft>
                <a:spcPts val="0"/>
              </a:spcAft>
              <a:buSzPts val="2400"/>
              <a:buNone/>
              <a:defRPr sz="1400"/>
            </a:lvl6pPr>
            <a:lvl7pPr lvl="6" indent="0">
              <a:spcBef>
                <a:spcPts val="0"/>
              </a:spcBef>
              <a:spcAft>
                <a:spcPts val="0"/>
              </a:spcAft>
              <a:buSzPts val="2400"/>
              <a:buNone/>
              <a:defRPr sz="1400"/>
            </a:lvl7pPr>
            <a:lvl8pPr lvl="7" indent="0">
              <a:spcBef>
                <a:spcPts val="0"/>
              </a:spcBef>
              <a:spcAft>
                <a:spcPts val="0"/>
              </a:spcAft>
              <a:buSzPts val="2400"/>
              <a:buNone/>
              <a:defRPr sz="1400"/>
            </a:lvl8pPr>
            <a:lvl9pPr lvl="8" indent="0">
              <a:spcBef>
                <a:spcPts val="0"/>
              </a:spcBef>
              <a:spcAft>
                <a:spcPts val="0"/>
              </a:spcAft>
              <a:buSzPts val="2400"/>
              <a:buNone/>
              <a:defRPr sz="1400"/>
            </a:lvl9pPr>
          </a:lstStyle>
          <a:p>
            <a:endParaRPr/>
          </a:p>
        </p:txBody>
      </p:sp>
      <p:sp>
        <p:nvSpPr>
          <p:cNvPr id="69" name="Google Shape;69;p16"/>
          <p:cNvSpPr txBox="1">
            <a:spLocks noGrp="1"/>
          </p:cNvSpPr>
          <p:nvPr>
            <p:ph type="body" idx="1"/>
          </p:nvPr>
        </p:nvSpPr>
        <p:spPr>
          <a:xfrm>
            <a:off x="468630" y="1001316"/>
            <a:ext cx="8200415"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rgbClr val="2F2F2F"/>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rgbClr val="2F2F2F"/>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rgbClr val="2F2F2F"/>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rgbClr val="2F2F2F"/>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rgbClr val="2F2F2F"/>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cxnSp>
        <p:nvCxnSpPr>
          <p:cNvPr id="70" name="Google Shape;70;p16"/>
          <p:cNvCxnSpPr/>
          <p:nvPr/>
        </p:nvCxnSpPr>
        <p:spPr>
          <a:xfrm>
            <a:off x="308610" y="273845"/>
            <a:ext cx="0" cy="4581524"/>
          </a:xfrm>
          <a:prstGeom prst="straightConnector1">
            <a:avLst/>
          </a:prstGeom>
          <a:noFill/>
          <a:ln w="9525" cap="flat" cmpd="sng">
            <a:solidFill>
              <a:srgbClr val="168FDF"/>
            </a:solidFill>
            <a:prstDash val="solid"/>
            <a:miter lim="8000"/>
            <a:headEnd type="none" w="sm" len="sm"/>
            <a:tailEnd type="none" w="sm" len="sm"/>
          </a:ln>
        </p:spPr>
      </p:cxnSp>
      <p:pic>
        <p:nvPicPr>
          <p:cNvPr id="71" name="Google Shape;71;p16"/>
          <p:cNvPicPr preferRelativeResize="0"/>
          <p:nvPr/>
        </p:nvPicPr>
        <p:blipFill rotWithShape="1">
          <a:blip r:embed="rId2">
            <a:alphaModFix/>
          </a:blip>
          <a:srcRect/>
          <a:stretch/>
        </p:blipFill>
        <p:spPr>
          <a:xfrm>
            <a:off x="455313" y="4734017"/>
            <a:ext cx="2033131" cy="121351"/>
          </a:xfrm>
          <a:prstGeom prst="rect">
            <a:avLst/>
          </a:prstGeom>
          <a:noFill/>
          <a:ln>
            <a:noFill/>
          </a:ln>
        </p:spPr>
      </p:pic>
      <p:sp>
        <p:nvSpPr>
          <p:cNvPr id="72" name="Google Shape;72;p16"/>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8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8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8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8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8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8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8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8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6"/>
          <p:cNvPicPr preferRelativeResize="0"/>
          <p:nvPr/>
        </p:nvPicPr>
        <p:blipFill>
          <a:blip r:embed="rId3">
            <a:alphaModFix/>
          </a:blip>
          <a:stretch>
            <a:fillRect/>
          </a:stretch>
        </p:blipFill>
        <p:spPr>
          <a:xfrm>
            <a:off x="7936224" y="4734025"/>
            <a:ext cx="813606" cy="121350"/>
          </a:xfrm>
          <a:prstGeom prst="rect">
            <a:avLst/>
          </a:prstGeom>
          <a:noFill/>
          <a:ln>
            <a:noFill/>
          </a:ln>
        </p:spPr>
      </p:pic>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Two Column">
  <p:cSld name="Text Two Column">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68630" y="273845"/>
            <a:ext cx="8200415" cy="701756"/>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400"/>
              <a:buNone/>
              <a:defRPr sz="1800" i="0" u="none" strike="noStrike" cap="none">
                <a:solidFill>
                  <a:srgbClr val="168FDF"/>
                </a:solidFill>
              </a:defRPr>
            </a:lvl1pPr>
            <a:lvl2pPr lvl="1" indent="0">
              <a:spcBef>
                <a:spcPts val="0"/>
              </a:spcBef>
              <a:spcAft>
                <a:spcPts val="0"/>
              </a:spcAft>
              <a:buSzPts val="2400"/>
              <a:buNone/>
              <a:defRPr sz="1400"/>
            </a:lvl2pPr>
            <a:lvl3pPr lvl="2" indent="0">
              <a:spcBef>
                <a:spcPts val="0"/>
              </a:spcBef>
              <a:spcAft>
                <a:spcPts val="0"/>
              </a:spcAft>
              <a:buSzPts val="2400"/>
              <a:buNone/>
              <a:defRPr sz="1400"/>
            </a:lvl3pPr>
            <a:lvl4pPr lvl="3" indent="0">
              <a:spcBef>
                <a:spcPts val="0"/>
              </a:spcBef>
              <a:spcAft>
                <a:spcPts val="0"/>
              </a:spcAft>
              <a:buSzPts val="2400"/>
              <a:buNone/>
              <a:defRPr sz="1400"/>
            </a:lvl4pPr>
            <a:lvl5pPr lvl="4" indent="0">
              <a:spcBef>
                <a:spcPts val="0"/>
              </a:spcBef>
              <a:spcAft>
                <a:spcPts val="0"/>
              </a:spcAft>
              <a:buSzPts val="2400"/>
              <a:buNone/>
              <a:defRPr sz="1400"/>
            </a:lvl5pPr>
            <a:lvl6pPr lvl="5" indent="0">
              <a:spcBef>
                <a:spcPts val="0"/>
              </a:spcBef>
              <a:spcAft>
                <a:spcPts val="0"/>
              </a:spcAft>
              <a:buSzPts val="2400"/>
              <a:buNone/>
              <a:defRPr sz="1400"/>
            </a:lvl6pPr>
            <a:lvl7pPr lvl="6" indent="0">
              <a:spcBef>
                <a:spcPts val="0"/>
              </a:spcBef>
              <a:spcAft>
                <a:spcPts val="0"/>
              </a:spcAft>
              <a:buSzPts val="2400"/>
              <a:buNone/>
              <a:defRPr sz="1400"/>
            </a:lvl7pPr>
            <a:lvl8pPr lvl="7" indent="0">
              <a:spcBef>
                <a:spcPts val="0"/>
              </a:spcBef>
              <a:spcAft>
                <a:spcPts val="0"/>
              </a:spcAft>
              <a:buSzPts val="2400"/>
              <a:buNone/>
              <a:defRPr sz="1400"/>
            </a:lvl8pPr>
            <a:lvl9pPr lvl="8" indent="0">
              <a:spcBef>
                <a:spcPts val="0"/>
              </a:spcBef>
              <a:spcAft>
                <a:spcPts val="0"/>
              </a:spcAft>
              <a:buSzPts val="2400"/>
              <a:buNone/>
              <a:defRPr sz="1400"/>
            </a:lvl9pPr>
          </a:lstStyle>
          <a:p>
            <a:endParaRPr/>
          </a:p>
        </p:txBody>
      </p:sp>
      <p:sp>
        <p:nvSpPr>
          <p:cNvPr id="76" name="Google Shape;76;p17"/>
          <p:cNvSpPr txBox="1">
            <a:spLocks noGrp="1"/>
          </p:cNvSpPr>
          <p:nvPr>
            <p:ph type="body" idx="1"/>
          </p:nvPr>
        </p:nvSpPr>
        <p:spPr>
          <a:xfrm>
            <a:off x="468630" y="1001316"/>
            <a:ext cx="3999058"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rgbClr val="2F2F2F"/>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rgbClr val="2F2F2F"/>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rgbClr val="2F2F2F"/>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rgbClr val="2F2F2F"/>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rgbClr val="2F2F2F"/>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cxnSp>
        <p:nvCxnSpPr>
          <p:cNvPr id="77" name="Google Shape;77;p17"/>
          <p:cNvCxnSpPr/>
          <p:nvPr/>
        </p:nvCxnSpPr>
        <p:spPr>
          <a:xfrm>
            <a:off x="308610" y="273845"/>
            <a:ext cx="0" cy="4581524"/>
          </a:xfrm>
          <a:prstGeom prst="straightConnector1">
            <a:avLst/>
          </a:prstGeom>
          <a:noFill/>
          <a:ln w="9525" cap="flat" cmpd="sng">
            <a:solidFill>
              <a:srgbClr val="168FDF"/>
            </a:solidFill>
            <a:prstDash val="solid"/>
            <a:miter lim="8000"/>
            <a:headEnd type="none" w="sm" len="sm"/>
            <a:tailEnd type="none" w="sm" len="sm"/>
          </a:ln>
        </p:spPr>
      </p:cxnSp>
      <p:sp>
        <p:nvSpPr>
          <p:cNvPr id="78" name="Google Shape;78;p17"/>
          <p:cNvSpPr txBox="1">
            <a:spLocks noGrp="1"/>
          </p:cNvSpPr>
          <p:nvPr>
            <p:ph type="body" idx="2"/>
          </p:nvPr>
        </p:nvSpPr>
        <p:spPr>
          <a:xfrm>
            <a:off x="4669987" y="1001316"/>
            <a:ext cx="3999058"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rgbClr val="2F2F2F"/>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rgbClr val="2F2F2F"/>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rgbClr val="2F2F2F"/>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rgbClr val="2F2F2F"/>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rgbClr val="2F2F2F"/>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pic>
        <p:nvPicPr>
          <p:cNvPr id="79" name="Google Shape;79;p17"/>
          <p:cNvPicPr preferRelativeResize="0"/>
          <p:nvPr/>
        </p:nvPicPr>
        <p:blipFill rotWithShape="1">
          <a:blip r:embed="rId2">
            <a:alphaModFix/>
          </a:blip>
          <a:srcRect/>
          <a:stretch/>
        </p:blipFill>
        <p:spPr>
          <a:xfrm>
            <a:off x="455313" y="4734017"/>
            <a:ext cx="2033131" cy="121351"/>
          </a:xfrm>
          <a:prstGeom prst="rect">
            <a:avLst/>
          </a:prstGeom>
          <a:noFill/>
          <a:ln>
            <a:noFill/>
          </a:ln>
        </p:spPr>
      </p:pic>
      <p:sp>
        <p:nvSpPr>
          <p:cNvPr id="80" name="Google Shape;80;p17"/>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rgbClr val="2F2F2F"/>
                </a:solidFill>
                <a:latin typeface="Open Sans Light"/>
                <a:ea typeface="Open Sans Light"/>
                <a:cs typeface="Open Sans Light"/>
                <a:sym typeface="Open Sans Light"/>
              </a:defRPr>
            </a:lvl1pPr>
            <a:lvl2pPr marL="0" marR="0" lvl="1" indent="0" algn="r" rtl="0">
              <a:spcBef>
                <a:spcPts val="0"/>
              </a:spcBef>
              <a:buNone/>
              <a:defRPr sz="800" i="0" u="none" strike="noStrike" cap="none">
                <a:solidFill>
                  <a:srgbClr val="2F2F2F"/>
                </a:solidFill>
                <a:latin typeface="Open Sans Light"/>
                <a:ea typeface="Open Sans Light"/>
                <a:cs typeface="Open Sans Light"/>
                <a:sym typeface="Open Sans Light"/>
              </a:defRPr>
            </a:lvl2pPr>
            <a:lvl3pPr marL="0" marR="0" lvl="2" indent="0" algn="r" rtl="0">
              <a:spcBef>
                <a:spcPts val="0"/>
              </a:spcBef>
              <a:buNone/>
              <a:defRPr sz="800" i="0" u="none" strike="noStrike" cap="none">
                <a:solidFill>
                  <a:srgbClr val="2F2F2F"/>
                </a:solidFill>
                <a:latin typeface="Open Sans Light"/>
                <a:ea typeface="Open Sans Light"/>
                <a:cs typeface="Open Sans Light"/>
                <a:sym typeface="Open Sans Light"/>
              </a:defRPr>
            </a:lvl3pPr>
            <a:lvl4pPr marL="0" marR="0" lvl="3" indent="0" algn="r" rtl="0">
              <a:spcBef>
                <a:spcPts val="0"/>
              </a:spcBef>
              <a:buNone/>
              <a:defRPr sz="800" i="0" u="none" strike="noStrike" cap="none">
                <a:solidFill>
                  <a:srgbClr val="2F2F2F"/>
                </a:solidFill>
                <a:latin typeface="Open Sans Light"/>
                <a:ea typeface="Open Sans Light"/>
                <a:cs typeface="Open Sans Light"/>
                <a:sym typeface="Open Sans Light"/>
              </a:defRPr>
            </a:lvl4pPr>
            <a:lvl5pPr marL="0" marR="0" lvl="4" indent="0" algn="r" rtl="0">
              <a:spcBef>
                <a:spcPts val="0"/>
              </a:spcBef>
              <a:buNone/>
              <a:defRPr sz="800" i="0" u="none" strike="noStrike" cap="none">
                <a:solidFill>
                  <a:srgbClr val="2F2F2F"/>
                </a:solidFill>
                <a:latin typeface="Open Sans Light"/>
                <a:ea typeface="Open Sans Light"/>
                <a:cs typeface="Open Sans Light"/>
                <a:sym typeface="Open Sans Light"/>
              </a:defRPr>
            </a:lvl5pPr>
            <a:lvl6pPr marL="0" marR="0" lvl="5" indent="0" algn="r" rtl="0">
              <a:spcBef>
                <a:spcPts val="0"/>
              </a:spcBef>
              <a:buNone/>
              <a:defRPr sz="800" i="0" u="none" strike="noStrike" cap="none">
                <a:solidFill>
                  <a:srgbClr val="2F2F2F"/>
                </a:solidFill>
                <a:latin typeface="Open Sans Light"/>
                <a:ea typeface="Open Sans Light"/>
                <a:cs typeface="Open Sans Light"/>
                <a:sym typeface="Open Sans Light"/>
              </a:defRPr>
            </a:lvl6pPr>
            <a:lvl7pPr marL="0" marR="0" lvl="6" indent="0" algn="r" rtl="0">
              <a:spcBef>
                <a:spcPts val="0"/>
              </a:spcBef>
              <a:buNone/>
              <a:defRPr sz="800" i="0" u="none" strike="noStrike" cap="none">
                <a:solidFill>
                  <a:srgbClr val="2F2F2F"/>
                </a:solidFill>
                <a:latin typeface="Open Sans Light"/>
                <a:ea typeface="Open Sans Light"/>
                <a:cs typeface="Open Sans Light"/>
                <a:sym typeface="Open Sans Light"/>
              </a:defRPr>
            </a:lvl7pPr>
            <a:lvl8pPr marL="0" marR="0" lvl="7" indent="0" algn="r" rtl="0">
              <a:spcBef>
                <a:spcPts val="0"/>
              </a:spcBef>
              <a:buNone/>
              <a:defRPr sz="800" i="0" u="none" strike="noStrike" cap="none">
                <a:solidFill>
                  <a:srgbClr val="2F2F2F"/>
                </a:solidFill>
                <a:latin typeface="Open Sans Light"/>
                <a:ea typeface="Open Sans Light"/>
                <a:cs typeface="Open Sans Light"/>
                <a:sym typeface="Open Sans Light"/>
              </a:defRPr>
            </a:lvl8pPr>
            <a:lvl9pPr marL="0" marR="0" lvl="8" indent="0" algn="r" rtl="0">
              <a:spcBef>
                <a:spcPts val="0"/>
              </a:spcBef>
              <a:buNone/>
              <a:defRPr sz="800" i="0" u="none" strike="noStrike" cap="none">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pic>
        <p:nvPicPr>
          <p:cNvPr id="81" name="Google Shape;81;p17"/>
          <p:cNvPicPr preferRelativeResize="0"/>
          <p:nvPr/>
        </p:nvPicPr>
        <p:blipFill>
          <a:blip r:embed="rId3">
            <a:alphaModFix/>
          </a:blip>
          <a:stretch>
            <a:fillRect/>
          </a:stretch>
        </p:blipFill>
        <p:spPr>
          <a:xfrm>
            <a:off x="7936224" y="4734025"/>
            <a:ext cx="813606" cy="121350"/>
          </a:xfrm>
          <a:prstGeom prst="rect">
            <a:avLst/>
          </a:prstGeom>
          <a:noFill/>
          <a:ln>
            <a:noFill/>
          </a:ln>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Center Title White Background">
  <p:cSld name="Text Center Title White Backgroun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628650" y="692944"/>
            <a:ext cx="7886700" cy="994172"/>
          </a:xfrm>
          <a:prstGeom prst="rect">
            <a:avLst/>
          </a:prstGeom>
          <a:noFill/>
          <a:ln>
            <a:noFill/>
          </a:ln>
        </p:spPr>
        <p:txBody>
          <a:bodyPr spcFirstLastPara="1" wrap="square" lIns="68575" tIns="68575" rIns="68575" bIns="68575" anchor="ctr" anchorCtr="0"/>
          <a:lstStyle>
            <a:lvl1pPr marL="0" marR="0" lvl="0" indent="0" algn="ctr" rtl="0">
              <a:lnSpc>
                <a:spcPct val="90000"/>
              </a:lnSpc>
              <a:spcBef>
                <a:spcPts val="0"/>
              </a:spcBef>
              <a:spcAft>
                <a:spcPts val="0"/>
              </a:spcAft>
              <a:buClr>
                <a:srgbClr val="168FDF"/>
              </a:buClr>
              <a:buSzPts val="2400"/>
              <a:buNone/>
              <a:defRPr sz="1800" i="0" u="none" strike="noStrike" cap="none">
                <a:solidFill>
                  <a:srgbClr val="168FDF"/>
                </a:solidFill>
              </a:defRPr>
            </a:lvl1pPr>
            <a:lvl2pPr lvl="1" indent="0">
              <a:spcBef>
                <a:spcPts val="0"/>
              </a:spcBef>
              <a:spcAft>
                <a:spcPts val="0"/>
              </a:spcAft>
              <a:buSzPts val="2400"/>
              <a:buNone/>
              <a:defRPr sz="1400"/>
            </a:lvl2pPr>
            <a:lvl3pPr lvl="2" indent="0">
              <a:spcBef>
                <a:spcPts val="0"/>
              </a:spcBef>
              <a:spcAft>
                <a:spcPts val="0"/>
              </a:spcAft>
              <a:buSzPts val="2400"/>
              <a:buNone/>
              <a:defRPr sz="1400"/>
            </a:lvl3pPr>
            <a:lvl4pPr lvl="3" indent="0">
              <a:spcBef>
                <a:spcPts val="0"/>
              </a:spcBef>
              <a:spcAft>
                <a:spcPts val="0"/>
              </a:spcAft>
              <a:buSzPts val="2400"/>
              <a:buNone/>
              <a:defRPr sz="1400"/>
            </a:lvl4pPr>
            <a:lvl5pPr lvl="4" indent="0">
              <a:spcBef>
                <a:spcPts val="0"/>
              </a:spcBef>
              <a:spcAft>
                <a:spcPts val="0"/>
              </a:spcAft>
              <a:buSzPts val="2400"/>
              <a:buNone/>
              <a:defRPr sz="1400"/>
            </a:lvl5pPr>
            <a:lvl6pPr lvl="5" indent="0">
              <a:spcBef>
                <a:spcPts val="0"/>
              </a:spcBef>
              <a:spcAft>
                <a:spcPts val="0"/>
              </a:spcAft>
              <a:buSzPts val="2400"/>
              <a:buNone/>
              <a:defRPr sz="1400"/>
            </a:lvl6pPr>
            <a:lvl7pPr lvl="6" indent="0">
              <a:spcBef>
                <a:spcPts val="0"/>
              </a:spcBef>
              <a:spcAft>
                <a:spcPts val="0"/>
              </a:spcAft>
              <a:buSzPts val="2400"/>
              <a:buNone/>
              <a:defRPr sz="1400"/>
            </a:lvl7pPr>
            <a:lvl8pPr lvl="7" indent="0">
              <a:spcBef>
                <a:spcPts val="0"/>
              </a:spcBef>
              <a:spcAft>
                <a:spcPts val="0"/>
              </a:spcAft>
              <a:buSzPts val="2400"/>
              <a:buNone/>
              <a:defRPr sz="1400"/>
            </a:lvl8pPr>
            <a:lvl9pPr lvl="8" indent="0">
              <a:spcBef>
                <a:spcPts val="0"/>
              </a:spcBef>
              <a:spcAft>
                <a:spcPts val="0"/>
              </a:spcAft>
              <a:buSzPts val="2400"/>
              <a:buNone/>
              <a:defRPr sz="1400"/>
            </a:lvl9pPr>
          </a:lstStyle>
          <a:p>
            <a:endParaRPr/>
          </a:p>
        </p:txBody>
      </p:sp>
      <p:sp>
        <p:nvSpPr>
          <p:cNvPr id="84" name="Google Shape;84;p18"/>
          <p:cNvSpPr txBox="1">
            <a:spLocks noGrp="1"/>
          </p:cNvSpPr>
          <p:nvPr>
            <p:ph type="body" idx="1"/>
          </p:nvPr>
        </p:nvSpPr>
        <p:spPr>
          <a:xfrm>
            <a:off x="628650" y="1709976"/>
            <a:ext cx="7886700" cy="2328863"/>
          </a:xfrm>
          <a:prstGeom prst="rect">
            <a:avLst/>
          </a:prstGeom>
          <a:noFill/>
          <a:ln>
            <a:noFill/>
          </a:ln>
        </p:spPr>
        <p:txBody>
          <a:bodyPr spcFirstLastPara="1" wrap="square" lIns="68575" tIns="68575" rIns="68575" bIns="68575" anchor="t" anchorCtr="0"/>
          <a:lstStyle>
            <a:lvl1pPr marL="457200" marR="0" lvl="0" indent="-336550" algn="ctr" rtl="0">
              <a:lnSpc>
                <a:spcPct val="100000"/>
              </a:lnSpc>
              <a:spcBef>
                <a:spcPts val="800"/>
              </a:spcBef>
              <a:spcAft>
                <a:spcPts val="0"/>
              </a:spcAft>
              <a:buClr>
                <a:srgbClr val="168FDF"/>
              </a:buClr>
              <a:buSzPts val="1700"/>
              <a:buChar char="›"/>
              <a:defRPr sz="1700" i="0" u="none" strike="noStrike" cap="none">
                <a:solidFill>
                  <a:srgbClr val="2F2F2F"/>
                </a:solidFill>
              </a:defRPr>
            </a:lvl1pPr>
            <a:lvl2pPr marL="914400" marR="0" lvl="1" indent="-323850" algn="ctr" rtl="0">
              <a:lnSpc>
                <a:spcPct val="100000"/>
              </a:lnSpc>
              <a:spcBef>
                <a:spcPts val="400"/>
              </a:spcBef>
              <a:spcAft>
                <a:spcPts val="0"/>
              </a:spcAft>
              <a:buClr>
                <a:srgbClr val="168FDF"/>
              </a:buClr>
              <a:buSzPts val="1500"/>
              <a:buChar char="›"/>
              <a:defRPr sz="1500" i="0" u="none" strike="noStrike" cap="none">
                <a:solidFill>
                  <a:srgbClr val="2F2F2F"/>
                </a:solidFill>
              </a:defRPr>
            </a:lvl2pPr>
            <a:lvl3pPr marL="1371600" marR="0" lvl="2" indent="-317500" algn="ctr" rtl="0">
              <a:lnSpc>
                <a:spcPct val="100000"/>
              </a:lnSpc>
              <a:spcBef>
                <a:spcPts val="400"/>
              </a:spcBef>
              <a:spcAft>
                <a:spcPts val="0"/>
              </a:spcAft>
              <a:buClr>
                <a:srgbClr val="168FDF"/>
              </a:buClr>
              <a:buSzPts val="1400"/>
              <a:buChar char="›"/>
              <a:defRPr sz="1400" i="0" u="none" strike="noStrike" cap="none">
                <a:solidFill>
                  <a:srgbClr val="2F2F2F"/>
                </a:solidFill>
              </a:defRPr>
            </a:lvl3pPr>
            <a:lvl4pPr marL="1828800" marR="0" lvl="3" indent="-304800" algn="ctr" rtl="0">
              <a:lnSpc>
                <a:spcPct val="100000"/>
              </a:lnSpc>
              <a:spcBef>
                <a:spcPts val="400"/>
              </a:spcBef>
              <a:spcAft>
                <a:spcPts val="0"/>
              </a:spcAft>
              <a:buClr>
                <a:srgbClr val="168FDF"/>
              </a:buClr>
              <a:buSzPts val="1200"/>
              <a:buChar char="›"/>
              <a:defRPr sz="1200" i="0" u="none" strike="noStrike" cap="none">
                <a:solidFill>
                  <a:srgbClr val="2F2F2F"/>
                </a:solidFill>
              </a:defRPr>
            </a:lvl4pPr>
            <a:lvl5pPr marL="2286000" marR="0" lvl="4" indent="-298450" algn="ctr" rtl="0">
              <a:lnSpc>
                <a:spcPct val="100000"/>
              </a:lnSpc>
              <a:spcBef>
                <a:spcPts val="400"/>
              </a:spcBef>
              <a:spcAft>
                <a:spcPts val="0"/>
              </a:spcAft>
              <a:buClr>
                <a:srgbClr val="168FDF"/>
              </a:buClr>
              <a:buSzPts val="1100"/>
              <a:buChar char="›"/>
              <a:defRPr sz="1100" i="0" u="none" strike="noStrike" cap="none">
                <a:solidFill>
                  <a:srgbClr val="2F2F2F"/>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pic>
        <p:nvPicPr>
          <p:cNvPr id="85" name="Google Shape;85;p18"/>
          <p:cNvPicPr preferRelativeResize="0"/>
          <p:nvPr/>
        </p:nvPicPr>
        <p:blipFill rotWithShape="1">
          <a:blip r:embed="rId2">
            <a:alphaModFix/>
          </a:blip>
          <a:srcRect/>
          <a:stretch/>
        </p:blipFill>
        <p:spPr>
          <a:xfrm>
            <a:off x="3555434" y="4342572"/>
            <a:ext cx="2033131" cy="121351"/>
          </a:xfrm>
          <a:prstGeom prst="rect">
            <a:avLst/>
          </a:prstGeom>
          <a:noFill/>
          <a:ln>
            <a:noFill/>
          </a:ln>
        </p:spPr>
      </p:pic>
      <p:sp>
        <p:nvSpPr>
          <p:cNvPr id="86" name="Google Shape;86;p18"/>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rgbClr val="2F2F2F"/>
                </a:solidFill>
              </a:defRPr>
            </a:lvl1pPr>
            <a:lvl2pPr marL="0" marR="0" lvl="1" indent="0" algn="r" rtl="0">
              <a:spcBef>
                <a:spcPts val="0"/>
              </a:spcBef>
              <a:buNone/>
              <a:defRPr sz="800" i="0" u="none" strike="noStrike" cap="none">
                <a:solidFill>
                  <a:srgbClr val="2F2F2F"/>
                </a:solidFill>
              </a:defRPr>
            </a:lvl2pPr>
            <a:lvl3pPr marL="0" marR="0" lvl="2" indent="0" algn="r" rtl="0">
              <a:spcBef>
                <a:spcPts val="0"/>
              </a:spcBef>
              <a:buNone/>
              <a:defRPr sz="800" i="0" u="none" strike="noStrike" cap="none">
                <a:solidFill>
                  <a:srgbClr val="2F2F2F"/>
                </a:solidFill>
              </a:defRPr>
            </a:lvl3pPr>
            <a:lvl4pPr marL="0" marR="0" lvl="3" indent="0" algn="r" rtl="0">
              <a:spcBef>
                <a:spcPts val="0"/>
              </a:spcBef>
              <a:buNone/>
              <a:defRPr sz="800" i="0" u="none" strike="noStrike" cap="none">
                <a:solidFill>
                  <a:srgbClr val="2F2F2F"/>
                </a:solidFill>
              </a:defRPr>
            </a:lvl4pPr>
            <a:lvl5pPr marL="0" marR="0" lvl="4" indent="0" algn="r" rtl="0">
              <a:spcBef>
                <a:spcPts val="0"/>
              </a:spcBef>
              <a:buNone/>
              <a:defRPr sz="800" i="0" u="none" strike="noStrike" cap="none">
                <a:solidFill>
                  <a:srgbClr val="2F2F2F"/>
                </a:solidFill>
              </a:defRPr>
            </a:lvl5pPr>
            <a:lvl6pPr marL="0" marR="0" lvl="5" indent="0" algn="r" rtl="0">
              <a:spcBef>
                <a:spcPts val="0"/>
              </a:spcBef>
              <a:buNone/>
              <a:defRPr sz="800" i="0" u="none" strike="noStrike" cap="none">
                <a:solidFill>
                  <a:srgbClr val="2F2F2F"/>
                </a:solidFill>
              </a:defRPr>
            </a:lvl6pPr>
            <a:lvl7pPr marL="0" marR="0" lvl="6" indent="0" algn="r" rtl="0">
              <a:spcBef>
                <a:spcPts val="0"/>
              </a:spcBef>
              <a:buNone/>
              <a:defRPr sz="800" i="0" u="none" strike="noStrike" cap="none">
                <a:solidFill>
                  <a:srgbClr val="2F2F2F"/>
                </a:solidFill>
              </a:defRPr>
            </a:lvl7pPr>
            <a:lvl8pPr marL="0" marR="0" lvl="7" indent="0" algn="r" rtl="0">
              <a:spcBef>
                <a:spcPts val="0"/>
              </a:spcBef>
              <a:buNone/>
              <a:defRPr sz="800" i="0" u="none" strike="noStrike" cap="none">
                <a:solidFill>
                  <a:srgbClr val="2F2F2F"/>
                </a:solidFill>
              </a:defRPr>
            </a:lvl8pPr>
            <a:lvl9pPr marL="0" marR="0" lvl="8" indent="0" algn="r" rtl="0">
              <a:spcBef>
                <a:spcPts val="0"/>
              </a:spcBef>
              <a:buNone/>
              <a:defRPr sz="800" i="0" u="none" strike="noStrike" cap="none">
                <a:solidFill>
                  <a:srgbClr val="2F2F2F"/>
                </a:solidFill>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8"/>
          <p:cNvPicPr preferRelativeResize="0"/>
          <p:nvPr/>
        </p:nvPicPr>
        <p:blipFill>
          <a:blip r:embed="rId3">
            <a:alphaModFix/>
          </a:blip>
          <a:stretch>
            <a:fillRect/>
          </a:stretch>
        </p:blipFill>
        <p:spPr>
          <a:xfrm>
            <a:off x="4165199" y="4571175"/>
            <a:ext cx="813606" cy="121350"/>
          </a:xfrm>
          <a:prstGeom prst="rect">
            <a:avLst/>
          </a:prstGeom>
          <a:noFill/>
          <a:ln>
            <a:noFill/>
          </a:ln>
        </p:spPr>
      </p:pic>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Center Title Dark Background">
  <p:cSld name="Text Center Title Dark Background">
    <p:bg>
      <p:bgPr>
        <a:solidFill>
          <a:srgbClr val="00183C"/>
        </a:solidFill>
        <a:effectLst/>
      </p:bgPr>
    </p:bg>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a:stretch/>
        </p:blipFill>
        <p:spPr>
          <a:xfrm>
            <a:off x="3555434" y="4336513"/>
            <a:ext cx="2033131" cy="121351"/>
          </a:xfrm>
          <a:prstGeom prst="rect">
            <a:avLst/>
          </a:prstGeom>
          <a:noFill/>
          <a:ln>
            <a:noFill/>
          </a:ln>
        </p:spPr>
      </p:pic>
      <p:sp>
        <p:nvSpPr>
          <p:cNvPr id="96" name="Google Shape;96;p20"/>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title"/>
          </p:nvPr>
        </p:nvSpPr>
        <p:spPr>
          <a:xfrm>
            <a:off x="628650" y="692944"/>
            <a:ext cx="7886700" cy="994172"/>
          </a:xfrm>
          <a:prstGeom prst="rect">
            <a:avLst/>
          </a:prstGeom>
          <a:noFill/>
          <a:ln>
            <a:noFill/>
          </a:ln>
        </p:spPr>
        <p:txBody>
          <a:bodyPr spcFirstLastPara="1" wrap="square" lIns="68575" tIns="68575" rIns="68575" bIns="68575" anchor="ctr" anchorCtr="0"/>
          <a:lstStyle>
            <a:lvl1pPr marL="0" marR="0" lvl="0" indent="0" algn="ctr" rtl="0">
              <a:lnSpc>
                <a:spcPct val="90000"/>
              </a:lnSpc>
              <a:spcBef>
                <a:spcPts val="0"/>
              </a:spcBef>
              <a:spcAft>
                <a:spcPts val="0"/>
              </a:spcAft>
              <a:buClr>
                <a:srgbClr val="168FDF"/>
              </a:buClr>
              <a:buSzPts val="2400"/>
              <a:buNone/>
              <a:defRPr i="0" u="none" strike="noStrike" cap="none">
                <a:solidFill>
                  <a:srgbClr val="168FDF"/>
                </a:solidFill>
              </a:defRPr>
            </a:lvl1pPr>
            <a:lvl2pPr lvl="1" indent="0">
              <a:spcBef>
                <a:spcPts val="0"/>
              </a:spcBef>
              <a:spcAft>
                <a:spcPts val="0"/>
              </a:spcAft>
              <a:buSzPts val="2400"/>
              <a:buNone/>
              <a:defRPr/>
            </a:lvl2pPr>
            <a:lvl3pPr lvl="2" indent="0">
              <a:spcBef>
                <a:spcPts val="0"/>
              </a:spcBef>
              <a:spcAft>
                <a:spcPts val="0"/>
              </a:spcAft>
              <a:buSzPts val="2400"/>
              <a:buNone/>
              <a:defRPr/>
            </a:lvl3pPr>
            <a:lvl4pPr lvl="3" indent="0">
              <a:spcBef>
                <a:spcPts val="0"/>
              </a:spcBef>
              <a:spcAft>
                <a:spcPts val="0"/>
              </a:spcAft>
              <a:buSzPts val="2400"/>
              <a:buNone/>
              <a:defRPr/>
            </a:lvl4pPr>
            <a:lvl5pPr lvl="4" indent="0">
              <a:spcBef>
                <a:spcPts val="0"/>
              </a:spcBef>
              <a:spcAft>
                <a:spcPts val="0"/>
              </a:spcAft>
              <a:buSzPts val="2400"/>
              <a:buNone/>
              <a:defRPr/>
            </a:lvl5pPr>
            <a:lvl6pPr lvl="5" indent="0">
              <a:spcBef>
                <a:spcPts val="0"/>
              </a:spcBef>
              <a:spcAft>
                <a:spcPts val="0"/>
              </a:spcAft>
              <a:buSzPts val="2400"/>
              <a:buNone/>
              <a:defRPr/>
            </a:lvl6pPr>
            <a:lvl7pPr lvl="6" indent="0">
              <a:spcBef>
                <a:spcPts val="0"/>
              </a:spcBef>
              <a:spcAft>
                <a:spcPts val="0"/>
              </a:spcAft>
              <a:buSzPts val="2400"/>
              <a:buNone/>
              <a:defRPr/>
            </a:lvl7pPr>
            <a:lvl8pPr lvl="7" indent="0">
              <a:spcBef>
                <a:spcPts val="0"/>
              </a:spcBef>
              <a:spcAft>
                <a:spcPts val="0"/>
              </a:spcAft>
              <a:buSzPts val="2400"/>
              <a:buNone/>
              <a:defRPr/>
            </a:lvl8pPr>
            <a:lvl9pPr lvl="8" indent="0">
              <a:spcBef>
                <a:spcPts val="0"/>
              </a:spcBef>
              <a:spcAft>
                <a:spcPts val="0"/>
              </a:spcAft>
              <a:buSzPts val="2400"/>
              <a:buNone/>
              <a:defRPr/>
            </a:lvl9pPr>
          </a:lstStyle>
          <a:p>
            <a:endParaRPr/>
          </a:p>
        </p:txBody>
      </p:sp>
      <p:sp>
        <p:nvSpPr>
          <p:cNvPr id="98" name="Google Shape;98;p20"/>
          <p:cNvSpPr txBox="1">
            <a:spLocks noGrp="1"/>
          </p:cNvSpPr>
          <p:nvPr>
            <p:ph type="body" idx="1"/>
          </p:nvPr>
        </p:nvSpPr>
        <p:spPr>
          <a:xfrm>
            <a:off x="628650" y="1709976"/>
            <a:ext cx="7886700" cy="2328863"/>
          </a:xfrm>
          <a:prstGeom prst="rect">
            <a:avLst/>
          </a:prstGeom>
          <a:noFill/>
          <a:ln>
            <a:noFill/>
          </a:ln>
        </p:spPr>
        <p:txBody>
          <a:bodyPr spcFirstLastPara="1" wrap="square" lIns="68575" tIns="68575" rIns="68575" bIns="68575" anchor="t" anchorCtr="0"/>
          <a:lstStyle>
            <a:lvl1pPr marL="457200" marR="0" lvl="0" indent="-336550" algn="ctr" rtl="0">
              <a:lnSpc>
                <a:spcPct val="100000"/>
              </a:lnSpc>
              <a:spcBef>
                <a:spcPts val="800"/>
              </a:spcBef>
              <a:spcAft>
                <a:spcPts val="0"/>
              </a:spcAft>
              <a:buClr>
                <a:srgbClr val="168FDF"/>
              </a:buClr>
              <a:buSzPts val="1700"/>
              <a:buChar char="›"/>
              <a:defRPr sz="1700" i="0" u="none" strike="noStrike" cap="none">
                <a:solidFill>
                  <a:schemeClr val="lt1"/>
                </a:solidFill>
              </a:defRPr>
            </a:lvl1pPr>
            <a:lvl2pPr marL="914400" marR="0" lvl="1" indent="-323850" algn="ctr" rtl="0">
              <a:lnSpc>
                <a:spcPct val="100000"/>
              </a:lnSpc>
              <a:spcBef>
                <a:spcPts val="400"/>
              </a:spcBef>
              <a:spcAft>
                <a:spcPts val="0"/>
              </a:spcAft>
              <a:buClr>
                <a:srgbClr val="168FDF"/>
              </a:buClr>
              <a:buSzPts val="1500"/>
              <a:buChar char="›"/>
              <a:defRPr sz="1500" i="0" u="none" strike="noStrike" cap="none">
                <a:solidFill>
                  <a:schemeClr val="lt1"/>
                </a:solidFill>
              </a:defRPr>
            </a:lvl2pPr>
            <a:lvl3pPr marL="1371600" marR="0" lvl="2" indent="-317500" algn="ctr" rtl="0">
              <a:lnSpc>
                <a:spcPct val="100000"/>
              </a:lnSpc>
              <a:spcBef>
                <a:spcPts val="400"/>
              </a:spcBef>
              <a:spcAft>
                <a:spcPts val="0"/>
              </a:spcAft>
              <a:buClr>
                <a:srgbClr val="168FDF"/>
              </a:buClr>
              <a:buSzPts val="1400"/>
              <a:buChar char="›"/>
              <a:defRPr sz="1400" i="0" u="none" strike="noStrike" cap="none">
                <a:solidFill>
                  <a:schemeClr val="lt1"/>
                </a:solidFill>
              </a:defRPr>
            </a:lvl3pPr>
            <a:lvl4pPr marL="1828800" marR="0" lvl="3" indent="-304800" algn="ctr" rtl="0">
              <a:lnSpc>
                <a:spcPct val="100000"/>
              </a:lnSpc>
              <a:spcBef>
                <a:spcPts val="400"/>
              </a:spcBef>
              <a:spcAft>
                <a:spcPts val="0"/>
              </a:spcAft>
              <a:buClr>
                <a:srgbClr val="168FDF"/>
              </a:buClr>
              <a:buSzPts val="1200"/>
              <a:buChar char="›"/>
              <a:defRPr sz="1200" i="0" u="none" strike="noStrike" cap="none">
                <a:solidFill>
                  <a:schemeClr val="lt1"/>
                </a:solidFill>
              </a:defRPr>
            </a:lvl4pPr>
            <a:lvl5pPr marL="2286000" marR="0" lvl="4" indent="-298450" algn="ctr" rtl="0">
              <a:lnSpc>
                <a:spcPct val="100000"/>
              </a:lnSpc>
              <a:spcBef>
                <a:spcPts val="400"/>
              </a:spcBef>
              <a:spcAft>
                <a:spcPts val="0"/>
              </a:spcAft>
              <a:buClr>
                <a:srgbClr val="168FDF"/>
              </a:buClr>
              <a:buSzPts val="1100"/>
              <a:buChar char="›"/>
              <a:defRPr sz="1100" i="0" u="none" strike="noStrike" cap="none">
                <a:solidFill>
                  <a:schemeClr val="lt1"/>
                </a:solidFill>
              </a:defRPr>
            </a:lvl5pPr>
            <a:lvl6pPr marL="2743200" marR="0" lvl="5" indent="-317500" algn="l" rtl="0">
              <a:lnSpc>
                <a:spcPct val="90000"/>
              </a:lnSpc>
              <a:spcBef>
                <a:spcPts val="400"/>
              </a:spcBef>
              <a:spcAft>
                <a:spcPts val="0"/>
              </a:spcAft>
              <a:buClr>
                <a:srgbClr val="FFFFFF"/>
              </a:buClr>
              <a:buSzPts val="1400"/>
              <a:buChar char="•"/>
              <a:defRPr sz="1400" i="0" u="none" strike="noStrike" cap="none">
                <a:solidFill>
                  <a:srgbClr val="FFFFFF"/>
                </a:solidFill>
              </a:defRPr>
            </a:lvl6pPr>
            <a:lvl7pPr marL="3200400" marR="0" lvl="6" indent="-317500" algn="l" rtl="0">
              <a:lnSpc>
                <a:spcPct val="90000"/>
              </a:lnSpc>
              <a:spcBef>
                <a:spcPts val="400"/>
              </a:spcBef>
              <a:spcAft>
                <a:spcPts val="0"/>
              </a:spcAft>
              <a:buClr>
                <a:srgbClr val="FFFFFF"/>
              </a:buClr>
              <a:buSzPts val="1400"/>
              <a:buChar char="•"/>
              <a:defRPr sz="1400" i="0" u="none" strike="noStrike" cap="none">
                <a:solidFill>
                  <a:srgbClr val="FFFFFF"/>
                </a:solidFill>
              </a:defRPr>
            </a:lvl7pPr>
            <a:lvl8pPr marL="3657600" marR="0" lvl="7" indent="-317500" algn="l" rtl="0">
              <a:lnSpc>
                <a:spcPct val="90000"/>
              </a:lnSpc>
              <a:spcBef>
                <a:spcPts val="400"/>
              </a:spcBef>
              <a:spcAft>
                <a:spcPts val="0"/>
              </a:spcAft>
              <a:buClr>
                <a:srgbClr val="FFFFFF"/>
              </a:buClr>
              <a:buSzPts val="1400"/>
              <a:buChar char="•"/>
              <a:defRPr sz="1400" i="0" u="none" strike="noStrike" cap="none">
                <a:solidFill>
                  <a:srgbClr val="FFFFFF"/>
                </a:solidFill>
              </a:defRPr>
            </a:lvl8pPr>
            <a:lvl9pPr marL="4114800" marR="0" lvl="8" indent="-317500" algn="l" rtl="0">
              <a:lnSpc>
                <a:spcPct val="90000"/>
              </a:lnSpc>
              <a:spcBef>
                <a:spcPts val="400"/>
              </a:spcBef>
              <a:spcAft>
                <a:spcPts val="0"/>
              </a:spcAft>
              <a:buClr>
                <a:srgbClr val="FFFFFF"/>
              </a:buClr>
              <a:buSzPts val="1400"/>
              <a:buChar char="•"/>
              <a:defRPr sz="1400" i="0" u="none" strike="noStrike" cap="none">
                <a:solidFill>
                  <a:srgbClr val="FFFFFF"/>
                </a:solidFill>
              </a:defRPr>
            </a:lvl9pPr>
          </a:lstStyle>
          <a:p>
            <a:endParaRPr/>
          </a:p>
        </p:txBody>
      </p:sp>
      <p:pic>
        <p:nvPicPr>
          <p:cNvPr id="99" name="Google Shape;99;p20"/>
          <p:cNvPicPr preferRelativeResize="0"/>
          <p:nvPr/>
        </p:nvPicPr>
        <p:blipFill>
          <a:blip r:embed="rId3">
            <a:alphaModFix/>
          </a:blip>
          <a:stretch>
            <a:fillRect/>
          </a:stretch>
        </p:blipFill>
        <p:spPr>
          <a:xfrm>
            <a:off x="4165200" y="4544699"/>
            <a:ext cx="813591" cy="121350"/>
          </a:xfrm>
          <a:prstGeom prst="rect">
            <a:avLst/>
          </a:prstGeom>
          <a:noFill/>
          <a:ln>
            <a:noFill/>
          </a:ln>
        </p:spPr>
      </p:pic>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Left">
  <p:cSld name="Image Left">
    <p:spTree>
      <p:nvGrpSpPr>
        <p:cNvPr id="1" name="Shape 100"/>
        <p:cNvGrpSpPr/>
        <p:nvPr/>
      </p:nvGrpSpPr>
      <p:grpSpPr>
        <a:xfrm>
          <a:off x="0" y="0"/>
          <a:ext cx="0" cy="0"/>
          <a:chOff x="0" y="0"/>
          <a:chExt cx="0" cy="0"/>
        </a:xfrm>
      </p:grpSpPr>
      <p:sp>
        <p:nvSpPr>
          <p:cNvPr id="101" name="Google Shape;101;p21"/>
          <p:cNvSpPr txBox="1">
            <a:spLocks noGrp="1"/>
          </p:cNvSpPr>
          <p:nvPr>
            <p:ph type="body" idx="1"/>
          </p:nvPr>
        </p:nvSpPr>
        <p:spPr>
          <a:xfrm>
            <a:off x="0" y="0"/>
            <a:ext cx="3362325" cy="5143500"/>
          </a:xfrm>
          <a:prstGeom prst="rect">
            <a:avLst/>
          </a:prstGeom>
          <a:solidFill>
            <a:srgbClr val="00183C">
              <a:alpha val="94901"/>
            </a:srgbClr>
          </a:solid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chemeClr val="lt1"/>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chemeClr val="lt1"/>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chemeClr val="lt1"/>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chemeClr val="lt1"/>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chemeClr val="lt1"/>
                </a:solidFill>
              </a:defRPr>
            </a:lvl5pPr>
            <a:lvl6pPr marL="2743200" marR="0" lvl="5" indent="-317500" algn="l" rtl="0">
              <a:lnSpc>
                <a:spcPct val="90000"/>
              </a:lnSpc>
              <a:spcBef>
                <a:spcPts val="400"/>
              </a:spcBef>
              <a:spcAft>
                <a:spcPts val="0"/>
              </a:spcAft>
              <a:buClr>
                <a:srgbClr val="FFFFFF"/>
              </a:buClr>
              <a:buSzPts val="1400"/>
              <a:buChar char="•"/>
              <a:defRPr sz="1400" i="0" u="none" strike="noStrike" cap="none">
                <a:solidFill>
                  <a:srgbClr val="FFFFFF"/>
                </a:solidFill>
              </a:defRPr>
            </a:lvl6pPr>
            <a:lvl7pPr marL="3200400" marR="0" lvl="6" indent="-317500" algn="l" rtl="0">
              <a:lnSpc>
                <a:spcPct val="90000"/>
              </a:lnSpc>
              <a:spcBef>
                <a:spcPts val="400"/>
              </a:spcBef>
              <a:spcAft>
                <a:spcPts val="0"/>
              </a:spcAft>
              <a:buClr>
                <a:srgbClr val="FFFFFF"/>
              </a:buClr>
              <a:buSzPts val="1400"/>
              <a:buChar char="•"/>
              <a:defRPr sz="1400" i="0" u="none" strike="noStrike" cap="none">
                <a:solidFill>
                  <a:srgbClr val="FFFFFF"/>
                </a:solidFill>
              </a:defRPr>
            </a:lvl7pPr>
            <a:lvl8pPr marL="3657600" marR="0" lvl="7" indent="-317500" algn="l" rtl="0">
              <a:lnSpc>
                <a:spcPct val="90000"/>
              </a:lnSpc>
              <a:spcBef>
                <a:spcPts val="400"/>
              </a:spcBef>
              <a:spcAft>
                <a:spcPts val="0"/>
              </a:spcAft>
              <a:buClr>
                <a:srgbClr val="FFFFFF"/>
              </a:buClr>
              <a:buSzPts val="1400"/>
              <a:buChar char="•"/>
              <a:defRPr sz="1400" i="0" u="none" strike="noStrike" cap="none">
                <a:solidFill>
                  <a:srgbClr val="FFFFFF"/>
                </a:solidFill>
              </a:defRPr>
            </a:lvl8pPr>
            <a:lvl9pPr marL="4114800" marR="0" lvl="8" indent="-317500" algn="l" rtl="0">
              <a:lnSpc>
                <a:spcPct val="90000"/>
              </a:lnSpc>
              <a:spcBef>
                <a:spcPts val="400"/>
              </a:spcBef>
              <a:spcAft>
                <a:spcPts val="0"/>
              </a:spcAft>
              <a:buClr>
                <a:srgbClr val="FFFFFF"/>
              </a:buClr>
              <a:buSzPts val="1400"/>
              <a:buChar char="•"/>
              <a:defRPr sz="1400" i="0" u="none" strike="noStrike" cap="none">
                <a:solidFill>
                  <a:srgbClr val="FFFFFF"/>
                </a:solidFill>
              </a:defRPr>
            </a:lvl9pPr>
          </a:lstStyle>
          <a:p>
            <a:endParaRPr/>
          </a:p>
        </p:txBody>
      </p:sp>
      <p:sp>
        <p:nvSpPr>
          <p:cNvPr id="102" name="Google Shape;102;p21"/>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Gill Sans"/>
                <a:ea typeface="Gill Sans"/>
                <a:cs typeface="Gill Sans"/>
                <a:sym typeface="Gill Sans"/>
              </a:defRPr>
            </a:lvl1pPr>
            <a:lvl2pPr marL="0" marR="0" lvl="1" indent="0" algn="r" rtl="0">
              <a:spcBef>
                <a:spcPts val="0"/>
              </a:spcBef>
              <a:buNone/>
              <a:defRPr sz="800" b="0" i="0" u="none" strike="noStrike" cap="none">
                <a:solidFill>
                  <a:schemeClr val="dk1"/>
                </a:solidFill>
                <a:latin typeface="Gill Sans"/>
                <a:ea typeface="Gill Sans"/>
                <a:cs typeface="Gill Sans"/>
                <a:sym typeface="Gill Sans"/>
              </a:defRPr>
            </a:lvl2pPr>
            <a:lvl3pPr marL="0" marR="0" lvl="2" indent="0" algn="r" rtl="0">
              <a:spcBef>
                <a:spcPts val="0"/>
              </a:spcBef>
              <a:buNone/>
              <a:defRPr sz="800" b="0" i="0" u="none" strike="noStrike" cap="none">
                <a:solidFill>
                  <a:schemeClr val="dk1"/>
                </a:solidFill>
                <a:latin typeface="Gill Sans"/>
                <a:ea typeface="Gill Sans"/>
                <a:cs typeface="Gill Sans"/>
                <a:sym typeface="Gill Sans"/>
              </a:defRPr>
            </a:lvl3pPr>
            <a:lvl4pPr marL="0" marR="0" lvl="3" indent="0" algn="r" rtl="0">
              <a:spcBef>
                <a:spcPts val="0"/>
              </a:spcBef>
              <a:buNone/>
              <a:defRPr sz="800" b="0" i="0" u="none" strike="noStrike" cap="none">
                <a:solidFill>
                  <a:schemeClr val="dk1"/>
                </a:solidFill>
                <a:latin typeface="Gill Sans"/>
                <a:ea typeface="Gill Sans"/>
                <a:cs typeface="Gill Sans"/>
                <a:sym typeface="Gill Sans"/>
              </a:defRPr>
            </a:lvl4pPr>
            <a:lvl5pPr marL="0" marR="0" lvl="4" indent="0" algn="r" rtl="0">
              <a:spcBef>
                <a:spcPts val="0"/>
              </a:spcBef>
              <a:buNone/>
              <a:defRPr sz="800" b="0" i="0" u="none" strike="noStrike" cap="none">
                <a:solidFill>
                  <a:schemeClr val="dk1"/>
                </a:solidFill>
                <a:latin typeface="Gill Sans"/>
                <a:ea typeface="Gill Sans"/>
                <a:cs typeface="Gill Sans"/>
                <a:sym typeface="Gill Sans"/>
              </a:defRPr>
            </a:lvl5pPr>
            <a:lvl6pPr marL="0" marR="0" lvl="5" indent="0" algn="r" rtl="0">
              <a:spcBef>
                <a:spcPts val="0"/>
              </a:spcBef>
              <a:buNone/>
              <a:defRPr sz="800" b="0" i="0" u="none" strike="noStrike" cap="none">
                <a:solidFill>
                  <a:schemeClr val="dk1"/>
                </a:solidFill>
                <a:latin typeface="Gill Sans"/>
                <a:ea typeface="Gill Sans"/>
                <a:cs typeface="Gill Sans"/>
                <a:sym typeface="Gill Sans"/>
              </a:defRPr>
            </a:lvl6pPr>
            <a:lvl7pPr marL="0" marR="0" lvl="6" indent="0" algn="r" rtl="0">
              <a:spcBef>
                <a:spcPts val="0"/>
              </a:spcBef>
              <a:buNone/>
              <a:defRPr sz="800" b="0" i="0" u="none" strike="noStrike" cap="none">
                <a:solidFill>
                  <a:schemeClr val="dk1"/>
                </a:solidFill>
                <a:latin typeface="Gill Sans"/>
                <a:ea typeface="Gill Sans"/>
                <a:cs typeface="Gill Sans"/>
                <a:sym typeface="Gill Sans"/>
              </a:defRPr>
            </a:lvl7pPr>
            <a:lvl8pPr marL="0" marR="0" lvl="7" indent="0" algn="r" rtl="0">
              <a:spcBef>
                <a:spcPts val="0"/>
              </a:spcBef>
              <a:buNone/>
              <a:defRPr sz="800" b="0" i="0" u="none" strike="noStrike" cap="none">
                <a:solidFill>
                  <a:schemeClr val="dk1"/>
                </a:solidFill>
                <a:latin typeface="Gill Sans"/>
                <a:ea typeface="Gill Sans"/>
                <a:cs typeface="Gill Sans"/>
                <a:sym typeface="Gill Sans"/>
              </a:defRPr>
            </a:lvl8pPr>
            <a:lvl9pPr marL="0" marR="0" lvl="8" indent="0" algn="r" rtl="0">
              <a:spcBef>
                <a:spcPts val="0"/>
              </a:spcBef>
              <a:buNone/>
              <a:defRPr sz="8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Right">
  <p:cSld name="Image Right">
    <p:spTree>
      <p:nvGrpSpPr>
        <p:cNvPr id="1" name="Shape 103"/>
        <p:cNvGrpSpPr/>
        <p:nvPr/>
      </p:nvGrpSpPr>
      <p:grpSpPr>
        <a:xfrm>
          <a:off x="0" y="0"/>
          <a:ext cx="0" cy="0"/>
          <a:chOff x="0" y="0"/>
          <a:chExt cx="0" cy="0"/>
        </a:xfrm>
      </p:grpSpPr>
      <p:sp>
        <p:nvSpPr>
          <p:cNvPr id="104" name="Google Shape;104;p22"/>
          <p:cNvSpPr txBox="1">
            <a:spLocks noGrp="1"/>
          </p:cNvSpPr>
          <p:nvPr>
            <p:ph type="body" idx="1"/>
          </p:nvPr>
        </p:nvSpPr>
        <p:spPr>
          <a:xfrm>
            <a:off x="5776880" y="0"/>
            <a:ext cx="3362325" cy="5143500"/>
          </a:xfrm>
          <a:prstGeom prst="rect">
            <a:avLst/>
          </a:prstGeom>
          <a:solidFill>
            <a:srgbClr val="00183C">
              <a:alpha val="94901"/>
            </a:srgbClr>
          </a:solid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Char char="›"/>
              <a:defRPr sz="1700" i="0" u="none" strike="noStrike" cap="none">
                <a:solidFill>
                  <a:schemeClr val="lt1"/>
                </a:solidFill>
              </a:defRPr>
            </a:lvl1pPr>
            <a:lvl2pPr marL="914400" marR="0" lvl="1" indent="-323850" algn="l" rtl="0">
              <a:lnSpc>
                <a:spcPct val="100000"/>
              </a:lnSpc>
              <a:spcBef>
                <a:spcPts val="400"/>
              </a:spcBef>
              <a:spcAft>
                <a:spcPts val="0"/>
              </a:spcAft>
              <a:buClr>
                <a:srgbClr val="168FDF"/>
              </a:buClr>
              <a:buSzPts val="1500"/>
              <a:buChar char="›"/>
              <a:defRPr sz="1500" i="0" u="none" strike="noStrike" cap="none">
                <a:solidFill>
                  <a:schemeClr val="lt1"/>
                </a:solidFill>
              </a:defRPr>
            </a:lvl2pPr>
            <a:lvl3pPr marL="1371600" marR="0" lvl="2" indent="-317500" algn="l" rtl="0">
              <a:lnSpc>
                <a:spcPct val="100000"/>
              </a:lnSpc>
              <a:spcBef>
                <a:spcPts val="400"/>
              </a:spcBef>
              <a:spcAft>
                <a:spcPts val="0"/>
              </a:spcAft>
              <a:buClr>
                <a:srgbClr val="168FDF"/>
              </a:buClr>
              <a:buSzPts val="1400"/>
              <a:buChar char="›"/>
              <a:defRPr sz="1400" i="0" u="none" strike="noStrike" cap="none">
                <a:solidFill>
                  <a:schemeClr val="lt1"/>
                </a:solidFill>
              </a:defRPr>
            </a:lvl3pPr>
            <a:lvl4pPr marL="1828800" marR="0" lvl="3" indent="-304800" algn="l" rtl="0">
              <a:lnSpc>
                <a:spcPct val="100000"/>
              </a:lnSpc>
              <a:spcBef>
                <a:spcPts val="400"/>
              </a:spcBef>
              <a:spcAft>
                <a:spcPts val="0"/>
              </a:spcAft>
              <a:buClr>
                <a:srgbClr val="168FDF"/>
              </a:buClr>
              <a:buSzPts val="1200"/>
              <a:buChar char="›"/>
              <a:defRPr sz="1200" i="0" u="none" strike="noStrike" cap="none">
                <a:solidFill>
                  <a:schemeClr val="lt1"/>
                </a:solidFill>
              </a:defRPr>
            </a:lvl4pPr>
            <a:lvl5pPr marL="2286000" marR="0" lvl="4" indent="-298450" algn="l" rtl="0">
              <a:lnSpc>
                <a:spcPct val="100000"/>
              </a:lnSpc>
              <a:spcBef>
                <a:spcPts val="400"/>
              </a:spcBef>
              <a:spcAft>
                <a:spcPts val="0"/>
              </a:spcAft>
              <a:buClr>
                <a:srgbClr val="168FDF"/>
              </a:buClr>
              <a:buSzPts val="1100"/>
              <a:buChar char="›"/>
              <a:defRPr sz="1100" i="0" u="none" strike="noStrike" cap="none">
                <a:solidFill>
                  <a:schemeClr val="lt1"/>
                </a:solidFill>
              </a:defRPr>
            </a:lvl5pPr>
            <a:lvl6pPr marL="2743200" marR="0" lvl="5" indent="-317500" algn="l" rtl="0">
              <a:lnSpc>
                <a:spcPct val="90000"/>
              </a:lnSpc>
              <a:spcBef>
                <a:spcPts val="400"/>
              </a:spcBef>
              <a:spcAft>
                <a:spcPts val="0"/>
              </a:spcAft>
              <a:buClr>
                <a:srgbClr val="FFFFFF"/>
              </a:buClr>
              <a:buSzPts val="1400"/>
              <a:buChar char="•"/>
              <a:defRPr sz="1400" i="0" u="none" strike="noStrike" cap="none">
                <a:solidFill>
                  <a:srgbClr val="FFFFFF"/>
                </a:solidFill>
              </a:defRPr>
            </a:lvl6pPr>
            <a:lvl7pPr marL="3200400" marR="0" lvl="6" indent="-317500" algn="l" rtl="0">
              <a:lnSpc>
                <a:spcPct val="90000"/>
              </a:lnSpc>
              <a:spcBef>
                <a:spcPts val="400"/>
              </a:spcBef>
              <a:spcAft>
                <a:spcPts val="0"/>
              </a:spcAft>
              <a:buClr>
                <a:srgbClr val="FFFFFF"/>
              </a:buClr>
              <a:buSzPts val="1400"/>
              <a:buChar char="•"/>
              <a:defRPr sz="1400" i="0" u="none" strike="noStrike" cap="none">
                <a:solidFill>
                  <a:srgbClr val="FFFFFF"/>
                </a:solidFill>
              </a:defRPr>
            </a:lvl7pPr>
            <a:lvl8pPr marL="3657600" marR="0" lvl="7" indent="-317500" algn="l" rtl="0">
              <a:lnSpc>
                <a:spcPct val="90000"/>
              </a:lnSpc>
              <a:spcBef>
                <a:spcPts val="400"/>
              </a:spcBef>
              <a:spcAft>
                <a:spcPts val="0"/>
              </a:spcAft>
              <a:buClr>
                <a:srgbClr val="FFFFFF"/>
              </a:buClr>
              <a:buSzPts val="1400"/>
              <a:buChar char="•"/>
              <a:defRPr sz="1400" i="0" u="none" strike="noStrike" cap="none">
                <a:solidFill>
                  <a:srgbClr val="FFFFFF"/>
                </a:solidFill>
              </a:defRPr>
            </a:lvl8pPr>
            <a:lvl9pPr marL="4114800" marR="0" lvl="8" indent="-317500" algn="l" rtl="0">
              <a:lnSpc>
                <a:spcPct val="90000"/>
              </a:lnSpc>
              <a:spcBef>
                <a:spcPts val="400"/>
              </a:spcBef>
              <a:spcAft>
                <a:spcPts val="0"/>
              </a:spcAft>
              <a:buClr>
                <a:srgbClr val="FFFFFF"/>
              </a:buClr>
              <a:buSzPts val="1400"/>
              <a:buChar char="•"/>
              <a:defRPr sz="1400" i="0" u="none" strike="noStrike" cap="none">
                <a:solidFill>
                  <a:srgbClr val="FFFFFF"/>
                </a:solidFill>
              </a:defRPr>
            </a:lvl9pPr>
          </a:lstStyle>
          <a:p>
            <a:endParaRPr/>
          </a:p>
        </p:txBody>
      </p:sp>
      <p:sp>
        <p:nvSpPr>
          <p:cNvPr id="105" name="Google Shape;105;p22"/>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68630" y="273845"/>
            <a:ext cx="8200415" cy="701756"/>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168FDF"/>
              </a:buClr>
              <a:buSzPts val="2400"/>
              <a:buNone/>
              <a:defRPr i="0" u="none" strike="noStrike" cap="none">
                <a:solidFill>
                  <a:srgbClr val="168FDF"/>
                </a:solidFill>
              </a:defRPr>
            </a:lvl1pPr>
            <a:lvl2pPr lvl="1" indent="0">
              <a:spcBef>
                <a:spcPts val="0"/>
              </a:spcBef>
              <a:spcAft>
                <a:spcPts val="0"/>
              </a:spcAft>
              <a:buSzPts val="2400"/>
              <a:buNone/>
              <a:defRPr/>
            </a:lvl2pPr>
            <a:lvl3pPr lvl="2" indent="0">
              <a:spcBef>
                <a:spcPts val="0"/>
              </a:spcBef>
              <a:spcAft>
                <a:spcPts val="0"/>
              </a:spcAft>
              <a:buSzPts val="2400"/>
              <a:buNone/>
              <a:defRPr/>
            </a:lvl3pPr>
            <a:lvl4pPr lvl="3" indent="0">
              <a:spcBef>
                <a:spcPts val="0"/>
              </a:spcBef>
              <a:spcAft>
                <a:spcPts val="0"/>
              </a:spcAft>
              <a:buSzPts val="2400"/>
              <a:buNone/>
              <a:defRPr/>
            </a:lvl4pPr>
            <a:lvl5pPr lvl="4" indent="0">
              <a:spcBef>
                <a:spcPts val="0"/>
              </a:spcBef>
              <a:spcAft>
                <a:spcPts val="0"/>
              </a:spcAft>
              <a:buSzPts val="2400"/>
              <a:buNone/>
              <a:defRPr/>
            </a:lvl5pPr>
            <a:lvl6pPr lvl="5" indent="0">
              <a:spcBef>
                <a:spcPts val="0"/>
              </a:spcBef>
              <a:spcAft>
                <a:spcPts val="0"/>
              </a:spcAft>
              <a:buSzPts val="2400"/>
              <a:buNone/>
              <a:defRPr/>
            </a:lvl6pPr>
            <a:lvl7pPr lvl="6" indent="0">
              <a:spcBef>
                <a:spcPts val="0"/>
              </a:spcBef>
              <a:spcAft>
                <a:spcPts val="0"/>
              </a:spcAft>
              <a:buSzPts val="2400"/>
              <a:buNone/>
              <a:defRPr/>
            </a:lvl7pPr>
            <a:lvl8pPr lvl="7" indent="0">
              <a:spcBef>
                <a:spcPts val="0"/>
              </a:spcBef>
              <a:spcAft>
                <a:spcPts val="0"/>
              </a:spcAft>
              <a:buSzPts val="2400"/>
              <a:buNone/>
              <a:defRPr/>
            </a:lvl8pPr>
            <a:lvl9pPr lvl="8" indent="0">
              <a:spcBef>
                <a:spcPts val="0"/>
              </a:spcBef>
              <a:spcAft>
                <a:spcPts val="0"/>
              </a:spcAft>
              <a:buSzPts val="2400"/>
              <a:buNone/>
              <a:defRPr/>
            </a:lvl9pPr>
          </a:lstStyle>
          <a:p>
            <a:endParaRPr/>
          </a:p>
        </p:txBody>
      </p:sp>
      <p:cxnSp>
        <p:nvCxnSpPr>
          <p:cNvPr id="117" name="Google Shape;117;p25"/>
          <p:cNvCxnSpPr/>
          <p:nvPr/>
        </p:nvCxnSpPr>
        <p:spPr>
          <a:xfrm>
            <a:off x="308610" y="273845"/>
            <a:ext cx="0" cy="4581524"/>
          </a:xfrm>
          <a:prstGeom prst="straightConnector1">
            <a:avLst/>
          </a:prstGeom>
          <a:noFill/>
          <a:ln w="9525" cap="flat" cmpd="sng">
            <a:solidFill>
              <a:srgbClr val="168FDF"/>
            </a:solidFill>
            <a:prstDash val="solid"/>
            <a:miter lim="8000"/>
            <a:headEnd type="none" w="sm" len="sm"/>
            <a:tailEnd type="none" w="sm" len="sm"/>
          </a:ln>
        </p:spPr>
      </p:cxnSp>
      <p:pic>
        <p:nvPicPr>
          <p:cNvPr id="118" name="Google Shape;118;p25"/>
          <p:cNvPicPr preferRelativeResize="0"/>
          <p:nvPr/>
        </p:nvPicPr>
        <p:blipFill rotWithShape="1">
          <a:blip r:embed="rId2">
            <a:alphaModFix/>
          </a:blip>
          <a:srcRect/>
          <a:stretch/>
        </p:blipFill>
        <p:spPr>
          <a:xfrm>
            <a:off x="455313" y="4734017"/>
            <a:ext cx="2033131" cy="121351"/>
          </a:xfrm>
          <a:prstGeom prst="rect">
            <a:avLst/>
          </a:prstGeom>
          <a:noFill/>
          <a:ln>
            <a:noFill/>
          </a:ln>
        </p:spPr>
      </p:pic>
      <p:sp>
        <p:nvSpPr>
          <p:cNvPr id="119" name="Google Shape;119;p25"/>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rgbClr val="2F2F2F"/>
                </a:solidFill>
              </a:defRPr>
            </a:lvl1pPr>
            <a:lvl2pPr marL="0" marR="0" lvl="1" indent="0" algn="r" rtl="0">
              <a:spcBef>
                <a:spcPts val="0"/>
              </a:spcBef>
              <a:buNone/>
              <a:defRPr sz="800" i="0" u="none" strike="noStrike" cap="none">
                <a:solidFill>
                  <a:srgbClr val="2F2F2F"/>
                </a:solidFill>
              </a:defRPr>
            </a:lvl2pPr>
            <a:lvl3pPr marL="0" marR="0" lvl="2" indent="0" algn="r" rtl="0">
              <a:spcBef>
                <a:spcPts val="0"/>
              </a:spcBef>
              <a:buNone/>
              <a:defRPr sz="800" i="0" u="none" strike="noStrike" cap="none">
                <a:solidFill>
                  <a:srgbClr val="2F2F2F"/>
                </a:solidFill>
              </a:defRPr>
            </a:lvl3pPr>
            <a:lvl4pPr marL="0" marR="0" lvl="3" indent="0" algn="r" rtl="0">
              <a:spcBef>
                <a:spcPts val="0"/>
              </a:spcBef>
              <a:buNone/>
              <a:defRPr sz="800" i="0" u="none" strike="noStrike" cap="none">
                <a:solidFill>
                  <a:srgbClr val="2F2F2F"/>
                </a:solidFill>
              </a:defRPr>
            </a:lvl4pPr>
            <a:lvl5pPr marL="0" marR="0" lvl="4" indent="0" algn="r" rtl="0">
              <a:spcBef>
                <a:spcPts val="0"/>
              </a:spcBef>
              <a:buNone/>
              <a:defRPr sz="800" i="0" u="none" strike="noStrike" cap="none">
                <a:solidFill>
                  <a:srgbClr val="2F2F2F"/>
                </a:solidFill>
              </a:defRPr>
            </a:lvl5pPr>
            <a:lvl6pPr marL="0" marR="0" lvl="5" indent="0" algn="r" rtl="0">
              <a:spcBef>
                <a:spcPts val="0"/>
              </a:spcBef>
              <a:buNone/>
              <a:defRPr sz="800" i="0" u="none" strike="noStrike" cap="none">
                <a:solidFill>
                  <a:srgbClr val="2F2F2F"/>
                </a:solidFill>
              </a:defRPr>
            </a:lvl6pPr>
            <a:lvl7pPr marL="0" marR="0" lvl="6" indent="0" algn="r" rtl="0">
              <a:spcBef>
                <a:spcPts val="0"/>
              </a:spcBef>
              <a:buNone/>
              <a:defRPr sz="800" i="0" u="none" strike="noStrike" cap="none">
                <a:solidFill>
                  <a:srgbClr val="2F2F2F"/>
                </a:solidFill>
              </a:defRPr>
            </a:lvl7pPr>
            <a:lvl8pPr marL="0" marR="0" lvl="7" indent="0" algn="r" rtl="0">
              <a:spcBef>
                <a:spcPts val="0"/>
              </a:spcBef>
              <a:buNone/>
              <a:defRPr sz="800" i="0" u="none" strike="noStrike" cap="none">
                <a:solidFill>
                  <a:srgbClr val="2F2F2F"/>
                </a:solidFill>
              </a:defRPr>
            </a:lvl8pPr>
            <a:lvl9pPr marL="0" marR="0" lvl="8" indent="0" algn="r" rtl="0">
              <a:spcBef>
                <a:spcPts val="0"/>
              </a:spcBef>
              <a:buNone/>
              <a:defRPr sz="800" i="0" u="none" strike="noStrike" cap="none">
                <a:solidFill>
                  <a:srgbClr val="2F2F2F"/>
                </a:solidFill>
              </a:defRPr>
            </a:lvl9pPr>
          </a:lstStyle>
          <a:p>
            <a:pPr marL="0" lvl="0" indent="0" algn="r" rtl="0">
              <a:spcBef>
                <a:spcPts val="0"/>
              </a:spcBef>
              <a:spcAft>
                <a:spcPts val="0"/>
              </a:spcAft>
              <a:buNone/>
            </a:pPr>
            <a:fld id="{00000000-1234-1234-1234-123412341234}" type="slidenum">
              <a:rPr lang="en"/>
              <a:t>‹#›</a:t>
            </a:fld>
            <a:endParaRPr/>
          </a:p>
        </p:txBody>
      </p:sp>
      <p:pic>
        <p:nvPicPr>
          <p:cNvPr id="120" name="Google Shape;120;p25"/>
          <p:cNvPicPr preferRelativeResize="0"/>
          <p:nvPr/>
        </p:nvPicPr>
        <p:blipFill>
          <a:blip r:embed="rId3">
            <a:alphaModFix/>
          </a:blip>
          <a:stretch>
            <a:fillRect/>
          </a:stretch>
        </p:blipFill>
        <p:spPr>
          <a:xfrm>
            <a:off x="7936224" y="4734025"/>
            <a:ext cx="813606" cy="121350"/>
          </a:xfrm>
          <a:prstGeom prst="rect">
            <a:avLst/>
          </a:prstGeom>
          <a:noFill/>
          <a:ln>
            <a:noFill/>
          </a:ln>
        </p:spPr>
      </p:pic>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2F2F2F"/>
              </a:buClr>
              <a:buSzPts val="2400"/>
              <a:buFont typeface="Open Sans Light"/>
              <a:buNone/>
              <a:defRPr sz="2400" i="0" u="none" strike="noStrike" cap="none">
                <a:solidFill>
                  <a:srgbClr val="2F2F2F"/>
                </a:solidFill>
                <a:latin typeface="Open Sans Light"/>
                <a:ea typeface="Open Sans Light"/>
                <a:cs typeface="Open Sans Light"/>
                <a:sym typeface="Open Sans Light"/>
              </a:defRPr>
            </a:lvl1pPr>
            <a:lvl2pPr lvl="1" indent="0">
              <a:spcBef>
                <a:spcPts val="0"/>
              </a:spcBef>
              <a:spcAft>
                <a:spcPts val="0"/>
              </a:spcAft>
              <a:buSzPts val="2400"/>
              <a:buFont typeface="Open Sans Light"/>
              <a:buNone/>
              <a:defRPr sz="2400">
                <a:latin typeface="Open Sans Light"/>
                <a:ea typeface="Open Sans Light"/>
                <a:cs typeface="Open Sans Light"/>
                <a:sym typeface="Open Sans Light"/>
              </a:defRPr>
            </a:lvl2pPr>
            <a:lvl3pPr lvl="2" indent="0">
              <a:spcBef>
                <a:spcPts val="0"/>
              </a:spcBef>
              <a:spcAft>
                <a:spcPts val="0"/>
              </a:spcAft>
              <a:buSzPts val="2400"/>
              <a:buFont typeface="Open Sans Light"/>
              <a:buNone/>
              <a:defRPr sz="2400">
                <a:latin typeface="Open Sans Light"/>
                <a:ea typeface="Open Sans Light"/>
                <a:cs typeface="Open Sans Light"/>
                <a:sym typeface="Open Sans Light"/>
              </a:defRPr>
            </a:lvl3pPr>
            <a:lvl4pPr lvl="3" indent="0">
              <a:spcBef>
                <a:spcPts val="0"/>
              </a:spcBef>
              <a:spcAft>
                <a:spcPts val="0"/>
              </a:spcAft>
              <a:buSzPts val="2400"/>
              <a:buFont typeface="Open Sans Light"/>
              <a:buNone/>
              <a:defRPr sz="2400">
                <a:latin typeface="Open Sans Light"/>
                <a:ea typeface="Open Sans Light"/>
                <a:cs typeface="Open Sans Light"/>
                <a:sym typeface="Open Sans Light"/>
              </a:defRPr>
            </a:lvl4pPr>
            <a:lvl5pPr lvl="4" indent="0">
              <a:spcBef>
                <a:spcPts val="0"/>
              </a:spcBef>
              <a:spcAft>
                <a:spcPts val="0"/>
              </a:spcAft>
              <a:buSzPts val="2400"/>
              <a:buFont typeface="Open Sans Light"/>
              <a:buNone/>
              <a:defRPr sz="2400">
                <a:latin typeface="Open Sans Light"/>
                <a:ea typeface="Open Sans Light"/>
                <a:cs typeface="Open Sans Light"/>
                <a:sym typeface="Open Sans Light"/>
              </a:defRPr>
            </a:lvl5pPr>
            <a:lvl6pPr lvl="5" indent="0">
              <a:spcBef>
                <a:spcPts val="0"/>
              </a:spcBef>
              <a:spcAft>
                <a:spcPts val="0"/>
              </a:spcAft>
              <a:buSzPts val="2400"/>
              <a:buFont typeface="Open Sans Light"/>
              <a:buNone/>
              <a:defRPr sz="2400">
                <a:latin typeface="Open Sans Light"/>
                <a:ea typeface="Open Sans Light"/>
                <a:cs typeface="Open Sans Light"/>
                <a:sym typeface="Open Sans Light"/>
              </a:defRPr>
            </a:lvl6pPr>
            <a:lvl7pPr lvl="6" indent="0">
              <a:spcBef>
                <a:spcPts val="0"/>
              </a:spcBef>
              <a:spcAft>
                <a:spcPts val="0"/>
              </a:spcAft>
              <a:buSzPts val="2400"/>
              <a:buFont typeface="Open Sans Light"/>
              <a:buNone/>
              <a:defRPr sz="2400">
                <a:latin typeface="Open Sans Light"/>
                <a:ea typeface="Open Sans Light"/>
                <a:cs typeface="Open Sans Light"/>
                <a:sym typeface="Open Sans Light"/>
              </a:defRPr>
            </a:lvl7pPr>
            <a:lvl8pPr lvl="7" indent="0">
              <a:spcBef>
                <a:spcPts val="0"/>
              </a:spcBef>
              <a:spcAft>
                <a:spcPts val="0"/>
              </a:spcAft>
              <a:buSzPts val="2400"/>
              <a:buFont typeface="Open Sans Light"/>
              <a:buNone/>
              <a:defRPr sz="2400">
                <a:latin typeface="Open Sans Light"/>
                <a:ea typeface="Open Sans Light"/>
                <a:cs typeface="Open Sans Light"/>
                <a:sym typeface="Open Sans Light"/>
              </a:defRPr>
            </a:lvl8pPr>
            <a:lvl9pPr lvl="8" indent="0">
              <a:spcBef>
                <a:spcPts val="0"/>
              </a:spcBef>
              <a:spcAft>
                <a:spcPts val="0"/>
              </a:spcAft>
              <a:buSzPts val="2400"/>
              <a:buFont typeface="Open Sans Light"/>
              <a:buNone/>
              <a:defRPr sz="2400">
                <a:latin typeface="Open Sans Light"/>
                <a:ea typeface="Open Sans Light"/>
                <a:cs typeface="Open Sans Light"/>
                <a:sym typeface="Open Sans Light"/>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lstStyle>
            <a:lvl1pPr marL="457200" marR="0" lvl="0" indent="-336550" algn="l" rtl="0">
              <a:lnSpc>
                <a:spcPct val="100000"/>
              </a:lnSpc>
              <a:spcBef>
                <a:spcPts val="800"/>
              </a:spcBef>
              <a:spcAft>
                <a:spcPts val="0"/>
              </a:spcAft>
              <a:buClr>
                <a:srgbClr val="168FDF"/>
              </a:buClr>
              <a:buSzPts val="1700"/>
              <a:buFont typeface="Open Sans Light"/>
              <a:buChar char="›"/>
              <a:defRPr sz="1700" i="0" u="none" strike="noStrike" cap="none">
                <a:solidFill>
                  <a:srgbClr val="2F2F2F"/>
                </a:solidFill>
                <a:latin typeface="Open Sans Light"/>
                <a:ea typeface="Open Sans Light"/>
                <a:cs typeface="Open Sans Light"/>
                <a:sym typeface="Open Sans Light"/>
              </a:defRPr>
            </a:lvl1pPr>
            <a:lvl2pPr marL="914400" marR="0" lvl="1" indent="-323850" algn="l" rtl="0">
              <a:lnSpc>
                <a:spcPct val="100000"/>
              </a:lnSpc>
              <a:spcBef>
                <a:spcPts val="400"/>
              </a:spcBef>
              <a:spcAft>
                <a:spcPts val="0"/>
              </a:spcAft>
              <a:buClr>
                <a:srgbClr val="168FDF"/>
              </a:buClr>
              <a:buSzPts val="1500"/>
              <a:buFont typeface="Open Sans Light"/>
              <a:buChar char="›"/>
              <a:defRPr sz="1500" i="0" u="none" strike="noStrike" cap="none">
                <a:solidFill>
                  <a:srgbClr val="2F2F2F"/>
                </a:solidFill>
                <a:latin typeface="Open Sans Light"/>
                <a:ea typeface="Open Sans Light"/>
                <a:cs typeface="Open Sans Light"/>
                <a:sym typeface="Open Sans Light"/>
              </a:defRPr>
            </a:lvl2pPr>
            <a:lvl3pPr marL="1371600" marR="0" lvl="2" indent="-317500" algn="l" rtl="0">
              <a:lnSpc>
                <a:spcPct val="100000"/>
              </a:lnSpc>
              <a:spcBef>
                <a:spcPts val="400"/>
              </a:spcBef>
              <a:spcAft>
                <a:spcPts val="0"/>
              </a:spcAft>
              <a:buClr>
                <a:srgbClr val="168FDF"/>
              </a:buClr>
              <a:buSzPts val="1400"/>
              <a:buFont typeface="Open Sans Light"/>
              <a:buChar char="›"/>
              <a:defRPr sz="1400" i="0" u="none" strike="noStrike" cap="none">
                <a:solidFill>
                  <a:srgbClr val="2F2F2F"/>
                </a:solidFill>
                <a:latin typeface="Open Sans Light"/>
                <a:ea typeface="Open Sans Light"/>
                <a:cs typeface="Open Sans Light"/>
                <a:sym typeface="Open Sans Light"/>
              </a:defRPr>
            </a:lvl3pPr>
            <a:lvl4pPr marL="1828800" marR="0" lvl="3" indent="-304800" algn="l" rtl="0">
              <a:lnSpc>
                <a:spcPct val="100000"/>
              </a:lnSpc>
              <a:spcBef>
                <a:spcPts val="400"/>
              </a:spcBef>
              <a:spcAft>
                <a:spcPts val="0"/>
              </a:spcAft>
              <a:buClr>
                <a:srgbClr val="168FDF"/>
              </a:buClr>
              <a:buSzPts val="1200"/>
              <a:buFont typeface="Open Sans Light"/>
              <a:buChar char="›"/>
              <a:defRPr sz="1200" i="0" u="none" strike="noStrike" cap="none">
                <a:solidFill>
                  <a:srgbClr val="2F2F2F"/>
                </a:solidFill>
                <a:latin typeface="Open Sans Light"/>
                <a:ea typeface="Open Sans Light"/>
                <a:cs typeface="Open Sans Light"/>
                <a:sym typeface="Open Sans Light"/>
              </a:defRPr>
            </a:lvl4pPr>
            <a:lvl5pPr marL="2286000" marR="0" lvl="4" indent="-298450" algn="l" rtl="0">
              <a:lnSpc>
                <a:spcPct val="100000"/>
              </a:lnSpc>
              <a:spcBef>
                <a:spcPts val="400"/>
              </a:spcBef>
              <a:spcAft>
                <a:spcPts val="0"/>
              </a:spcAft>
              <a:buClr>
                <a:srgbClr val="168FDF"/>
              </a:buClr>
              <a:buSzPts val="1100"/>
              <a:buFont typeface="Open Sans Light"/>
              <a:buChar char="›"/>
              <a:defRPr sz="1100" i="0" u="none" strike="noStrike" cap="none">
                <a:solidFill>
                  <a:srgbClr val="2F2F2F"/>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Open Sans Light"/>
              <a:buChar char="•"/>
              <a:defRPr sz="140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Open Sans Light"/>
              <a:buChar char="•"/>
              <a:defRPr sz="140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Open Sans Light"/>
              <a:buChar char="•"/>
              <a:defRPr sz="140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Open Sans Light"/>
              <a:buChar char="•"/>
              <a:defRPr sz="1400" i="0" u="none" strike="noStrike" cap="none">
                <a:solidFill>
                  <a:schemeClr val="dk1"/>
                </a:solidFill>
                <a:latin typeface="Open Sans Light"/>
                <a:ea typeface="Open Sans Light"/>
                <a:cs typeface="Open Sans Light"/>
                <a:sym typeface="Open Sans Light"/>
              </a:defRPr>
            </a:lvl9pPr>
          </a:lstStyle>
          <a:p>
            <a:endParaRPr/>
          </a:p>
        </p:txBody>
      </p:sp>
      <p:sp>
        <p:nvSpPr>
          <p:cNvPr id="53" name="Google Shape;53;p13"/>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rgbClr val="2F2F2F"/>
                </a:solidFill>
                <a:latin typeface="Open Sans Light"/>
                <a:ea typeface="Open Sans Light"/>
                <a:cs typeface="Open Sans Light"/>
                <a:sym typeface="Open Sans Light"/>
              </a:defRPr>
            </a:lvl1pPr>
            <a:lvl2pPr marL="0" marR="0" lvl="1" indent="0" algn="r" rtl="0">
              <a:spcBef>
                <a:spcPts val="0"/>
              </a:spcBef>
              <a:buNone/>
              <a:defRPr sz="800" i="0" u="none" strike="noStrike" cap="none">
                <a:solidFill>
                  <a:srgbClr val="2F2F2F"/>
                </a:solidFill>
                <a:latin typeface="Open Sans Light"/>
                <a:ea typeface="Open Sans Light"/>
                <a:cs typeface="Open Sans Light"/>
                <a:sym typeface="Open Sans Light"/>
              </a:defRPr>
            </a:lvl2pPr>
            <a:lvl3pPr marL="0" marR="0" lvl="2" indent="0" algn="r" rtl="0">
              <a:spcBef>
                <a:spcPts val="0"/>
              </a:spcBef>
              <a:buNone/>
              <a:defRPr sz="800" i="0" u="none" strike="noStrike" cap="none">
                <a:solidFill>
                  <a:srgbClr val="2F2F2F"/>
                </a:solidFill>
                <a:latin typeface="Open Sans Light"/>
                <a:ea typeface="Open Sans Light"/>
                <a:cs typeface="Open Sans Light"/>
                <a:sym typeface="Open Sans Light"/>
              </a:defRPr>
            </a:lvl3pPr>
            <a:lvl4pPr marL="0" marR="0" lvl="3" indent="0" algn="r" rtl="0">
              <a:spcBef>
                <a:spcPts val="0"/>
              </a:spcBef>
              <a:buNone/>
              <a:defRPr sz="800" i="0" u="none" strike="noStrike" cap="none">
                <a:solidFill>
                  <a:srgbClr val="2F2F2F"/>
                </a:solidFill>
                <a:latin typeface="Open Sans Light"/>
                <a:ea typeface="Open Sans Light"/>
                <a:cs typeface="Open Sans Light"/>
                <a:sym typeface="Open Sans Light"/>
              </a:defRPr>
            </a:lvl4pPr>
            <a:lvl5pPr marL="0" marR="0" lvl="4" indent="0" algn="r" rtl="0">
              <a:spcBef>
                <a:spcPts val="0"/>
              </a:spcBef>
              <a:buNone/>
              <a:defRPr sz="800" i="0" u="none" strike="noStrike" cap="none">
                <a:solidFill>
                  <a:srgbClr val="2F2F2F"/>
                </a:solidFill>
                <a:latin typeface="Open Sans Light"/>
                <a:ea typeface="Open Sans Light"/>
                <a:cs typeface="Open Sans Light"/>
                <a:sym typeface="Open Sans Light"/>
              </a:defRPr>
            </a:lvl5pPr>
            <a:lvl6pPr marL="0" marR="0" lvl="5" indent="0" algn="r" rtl="0">
              <a:spcBef>
                <a:spcPts val="0"/>
              </a:spcBef>
              <a:buNone/>
              <a:defRPr sz="800" i="0" u="none" strike="noStrike" cap="none">
                <a:solidFill>
                  <a:srgbClr val="2F2F2F"/>
                </a:solidFill>
                <a:latin typeface="Open Sans Light"/>
                <a:ea typeface="Open Sans Light"/>
                <a:cs typeface="Open Sans Light"/>
                <a:sym typeface="Open Sans Light"/>
              </a:defRPr>
            </a:lvl6pPr>
            <a:lvl7pPr marL="0" marR="0" lvl="6" indent="0" algn="r" rtl="0">
              <a:spcBef>
                <a:spcPts val="0"/>
              </a:spcBef>
              <a:buNone/>
              <a:defRPr sz="800" i="0" u="none" strike="noStrike" cap="none">
                <a:solidFill>
                  <a:srgbClr val="2F2F2F"/>
                </a:solidFill>
                <a:latin typeface="Open Sans Light"/>
                <a:ea typeface="Open Sans Light"/>
                <a:cs typeface="Open Sans Light"/>
                <a:sym typeface="Open Sans Light"/>
              </a:defRPr>
            </a:lvl7pPr>
            <a:lvl8pPr marL="0" marR="0" lvl="7" indent="0" algn="r" rtl="0">
              <a:spcBef>
                <a:spcPts val="0"/>
              </a:spcBef>
              <a:buNone/>
              <a:defRPr sz="800" i="0" u="none" strike="noStrike" cap="none">
                <a:solidFill>
                  <a:srgbClr val="2F2F2F"/>
                </a:solidFill>
                <a:latin typeface="Open Sans Light"/>
                <a:ea typeface="Open Sans Light"/>
                <a:cs typeface="Open Sans Light"/>
                <a:sym typeface="Open Sans Light"/>
              </a:defRPr>
            </a:lvl8pPr>
            <a:lvl9pPr marL="0" marR="0" lvl="8" indent="0" algn="r" rtl="0">
              <a:spcBef>
                <a:spcPts val="0"/>
              </a:spcBef>
              <a:buNone/>
              <a:defRPr sz="800" i="0" u="none" strike="noStrike" cap="none">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elisa.tech/announcement/2020/08/31/elisa-workshop-5-virtual-september-29-october-1/"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linuxfoundation.org/" TargetMode="External"/><Relationship Id="rId7" Type="http://schemas.openxmlformats.org/officeDocument/2006/relationships/hyperlink" Target="mailto:sponsorships@linuxfoundation.or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mailto:training@linuxfoundation.org" TargetMode="External"/><Relationship Id="rId11" Type="http://schemas.openxmlformats.org/officeDocument/2006/relationships/image" Target="../media/image28.png"/><Relationship Id="rId5" Type="http://schemas.openxmlformats.org/officeDocument/2006/relationships/hyperlink" Target="mailto:membership@linuxfoundation.org" TargetMode="External"/><Relationship Id="rId10" Type="http://schemas.openxmlformats.org/officeDocument/2006/relationships/image" Target="../media/image27.png"/><Relationship Id="rId4" Type="http://schemas.openxmlformats.org/officeDocument/2006/relationships/hyperlink" Target="mailto:info@linuxfoundation.org" TargetMode="Externa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hyperlink" Target="mailto:legal@linuxfoundation.org" TargetMode="External"/><Relationship Id="rId3" Type="http://schemas.openxmlformats.org/officeDocument/2006/relationships/hyperlink" Target="https://www.linuxfoundation.org/trademark-usage" TargetMode="External"/><Relationship Id="rId7" Type="http://schemas.openxmlformats.org/officeDocument/2006/relationships/hyperlink" Target="https://www.linuxfoundation.org/"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www.linuxfoundation.org/antitrust-policy" TargetMode="External"/><Relationship Id="rId5" Type="http://schemas.openxmlformats.org/officeDocument/2006/relationships/hyperlink" Target="https://www.linuxfoundation.org/privacy" TargetMode="External"/><Relationship Id="rId4" Type="http://schemas.openxmlformats.org/officeDocument/2006/relationships/hyperlink" Target="https://lmi.linuxfoundation.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ecurityintelligence.com/eight-crazy-hacks-the-worst-and-weirdest-data-breaches-of-2015/"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researchgate.net/publication/330662605_Deployment_of_IoT_based_smart_environment_Key_issues_and_challenges"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ctrTitle"/>
          </p:nvPr>
        </p:nvSpPr>
        <p:spPr>
          <a:xfrm>
            <a:off x="628650" y="727472"/>
            <a:ext cx="4400700" cy="1790700"/>
          </a:xfrm>
          <a:prstGeom prst="rect">
            <a:avLst/>
          </a:prstGeom>
        </p:spPr>
        <p:txBody>
          <a:bodyPr spcFirstLastPara="1" wrap="square" lIns="68575" tIns="68575" rIns="68575" bIns="68575" anchor="ctr" anchorCtr="0">
            <a:noAutofit/>
          </a:bodyPr>
          <a:lstStyle/>
          <a:p>
            <a:pPr lvl="0"/>
            <a:r>
              <a:rPr lang="en-IE" b="1" dirty="0" err="1"/>
              <a:t>FuSa</a:t>
            </a:r>
            <a:r>
              <a:rPr lang="en-IE" b="1" dirty="0"/>
              <a:t> Security Requirements</a:t>
            </a:r>
            <a:endParaRPr b="1" dirty="0"/>
          </a:p>
        </p:txBody>
      </p:sp>
      <p:sp>
        <p:nvSpPr>
          <p:cNvPr id="134" name="Google Shape;134;p28"/>
          <p:cNvSpPr txBox="1">
            <a:spLocks noGrp="1"/>
          </p:cNvSpPr>
          <p:nvPr>
            <p:ph type="subTitle" idx="1"/>
          </p:nvPr>
        </p:nvSpPr>
        <p:spPr>
          <a:xfrm>
            <a:off x="628649" y="2587228"/>
            <a:ext cx="4832113" cy="628500"/>
          </a:xfrm>
          <a:prstGeom prst="rect">
            <a:avLst/>
          </a:prstGeom>
        </p:spPr>
        <p:txBody>
          <a:bodyPr spcFirstLastPara="1" wrap="square" lIns="68575" tIns="68575" rIns="68575" bIns="68575" anchor="ctr" anchorCtr="0">
            <a:noAutofit/>
          </a:bodyPr>
          <a:lstStyle/>
          <a:p>
            <a:r>
              <a:rPr lang="it-IT" sz="1600" dirty="0">
                <a:solidFill>
                  <a:schemeClr val="bg1"/>
                </a:solidFill>
              </a:rPr>
              <a:t>Roberto Paccapeli, Maurizio Iacaruso</a:t>
            </a:r>
            <a:endParaRPr lang="pt-BR"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r>
              <a:rPr lang="it-IT" dirty="0"/>
              <a:t>Safety and Security Requirements</a:t>
            </a:r>
          </a:p>
        </p:txBody>
      </p:sp>
      <p:sp>
        <p:nvSpPr>
          <p:cNvPr id="86" name="Content Placeholder 4">
            <a:extLst>
              <a:ext uri="{FF2B5EF4-FFF2-40B4-BE49-F238E27FC236}">
                <a16:creationId xmlns:a16="http://schemas.microsoft.com/office/drawing/2014/main" id="{232B1863-8203-4D3E-839B-ED6BF03EA71E}"/>
              </a:ext>
            </a:extLst>
          </p:cNvPr>
          <p:cNvSpPr txBox="1">
            <a:spLocks/>
          </p:cNvSpPr>
          <p:nvPr/>
        </p:nvSpPr>
        <p:spPr>
          <a:xfrm>
            <a:off x="657155" y="1369070"/>
            <a:ext cx="4102767" cy="348874"/>
          </a:xfrm>
          <a:prstGeom prst="rect">
            <a:avLst/>
          </a:prstGeom>
        </p:spPr>
        <p:txBody>
          <a:bodyPr/>
          <a:lstStyle>
            <a:defPPr marR="0" lvl="0" algn="l" rtl="0">
              <a:lnSpc>
                <a:spcPct val="100000"/>
              </a:lnSpc>
              <a:spcBef>
                <a:spcPts val="0"/>
              </a:spcBef>
              <a:spcAft>
                <a:spcPts val="0"/>
              </a:spcAft>
            </a:defPPr>
            <a:lvl1pPr marL="228600" indent="-228600" algn="ctr" defTabSz="914400" eaLnBrk="1" latinLnBrk="0" hangingPunct="1">
              <a:lnSpc>
                <a:spcPct val="90000"/>
              </a:lnSpc>
              <a:spcBef>
                <a:spcPts val="1000"/>
              </a:spcBef>
              <a:buClrTx/>
              <a:buFont typeface="Arial" panose="020B0604020202020204" pitchFamily="34" charset="0"/>
              <a:buChar char="•"/>
              <a:defRPr sz="1600" kern="1200">
                <a:solidFill>
                  <a:schemeClr val="tx1"/>
                </a:solidFill>
                <a:latin typeface="+mn-lt"/>
                <a:ea typeface="+mn-ea"/>
                <a:cs typeface="+mn-cs"/>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a:solidFill>
                <a:srgbClr val="FF0000"/>
              </a:solidFill>
              <a:latin typeface="Open Sans Light" panose="020B0604020202020204" charset="0"/>
              <a:ea typeface="Open Sans Light" panose="020B0604020202020204" charset="0"/>
              <a:cs typeface="Open Sans Light" panose="020B0604020202020204" charset="0"/>
            </a:endParaRPr>
          </a:p>
        </p:txBody>
      </p:sp>
      <p:grpSp>
        <p:nvGrpSpPr>
          <p:cNvPr id="87" name="Group 86">
            <a:extLst>
              <a:ext uri="{FF2B5EF4-FFF2-40B4-BE49-F238E27FC236}">
                <a16:creationId xmlns:a16="http://schemas.microsoft.com/office/drawing/2014/main" id="{FE380A93-741B-44B4-88EE-DF1D6B241D99}"/>
              </a:ext>
            </a:extLst>
          </p:cNvPr>
          <p:cNvGrpSpPr/>
          <p:nvPr/>
        </p:nvGrpSpPr>
        <p:grpSpPr>
          <a:xfrm>
            <a:off x="357678" y="730116"/>
            <a:ext cx="8536082" cy="4055046"/>
            <a:chOff x="365760" y="960120"/>
            <a:chExt cx="8321040" cy="4343400"/>
          </a:xfrm>
        </p:grpSpPr>
        <p:sp>
          <p:nvSpPr>
            <p:cNvPr id="88" name="Rectangle 87">
              <a:extLst>
                <a:ext uri="{FF2B5EF4-FFF2-40B4-BE49-F238E27FC236}">
                  <a16:creationId xmlns:a16="http://schemas.microsoft.com/office/drawing/2014/main" id="{AD0A970B-CCD6-4058-B5EE-DE8A3BA5F910}"/>
                </a:ext>
              </a:extLst>
            </p:cNvPr>
            <p:cNvSpPr/>
            <p:nvPr/>
          </p:nvSpPr>
          <p:spPr>
            <a:xfrm>
              <a:off x="5120640" y="228600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Threat</a:t>
              </a:r>
            </a:p>
          </p:txBody>
        </p:sp>
        <p:sp>
          <p:nvSpPr>
            <p:cNvPr id="89" name="Rectangle 88">
              <a:extLst>
                <a:ext uri="{FF2B5EF4-FFF2-40B4-BE49-F238E27FC236}">
                  <a16:creationId xmlns:a16="http://schemas.microsoft.com/office/drawing/2014/main" id="{7542FBA9-E894-4676-ABC0-8DD2964A1CA7}"/>
                </a:ext>
              </a:extLst>
            </p:cNvPr>
            <p:cNvSpPr/>
            <p:nvPr/>
          </p:nvSpPr>
          <p:spPr>
            <a:xfrm>
              <a:off x="5120640" y="301752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Security Goal</a:t>
              </a:r>
            </a:p>
          </p:txBody>
        </p:sp>
        <p:cxnSp>
          <p:nvCxnSpPr>
            <p:cNvPr id="90" name="Straight Arrow Connector 89">
              <a:extLst>
                <a:ext uri="{FF2B5EF4-FFF2-40B4-BE49-F238E27FC236}">
                  <a16:creationId xmlns:a16="http://schemas.microsoft.com/office/drawing/2014/main" id="{C004A2F6-D620-4D23-9151-F2FAECF66BEB}"/>
                </a:ext>
              </a:extLst>
            </p:cNvPr>
            <p:cNvCxnSpPr>
              <a:stCxn id="88" idx="2"/>
              <a:endCxn id="89" idx="0"/>
            </p:cNvCxnSpPr>
            <p:nvPr/>
          </p:nvCxnSpPr>
          <p:spPr>
            <a:xfrm>
              <a:off x="5897880" y="2606040"/>
              <a:ext cx="0" cy="411480"/>
            </a:xfrm>
            <a:prstGeom prst="straightConnector1">
              <a:avLst/>
            </a:prstGeom>
            <a:noFill/>
            <a:ln w="3175" cap="flat" cmpd="sng" algn="ctr">
              <a:solidFill>
                <a:srgbClr val="C00000"/>
              </a:solidFill>
              <a:prstDash val="solid"/>
              <a:tailEnd type="triangle"/>
            </a:ln>
            <a:effectLst/>
          </p:spPr>
        </p:cxnSp>
        <p:sp>
          <p:nvSpPr>
            <p:cNvPr id="91" name="Rectangle 90">
              <a:extLst>
                <a:ext uri="{FF2B5EF4-FFF2-40B4-BE49-F238E27FC236}">
                  <a16:creationId xmlns:a16="http://schemas.microsoft.com/office/drawing/2014/main" id="{2632E1EF-675F-4C2D-A503-6F0DB96A1B83}"/>
                </a:ext>
              </a:extLst>
            </p:cNvPr>
            <p:cNvSpPr/>
            <p:nvPr/>
          </p:nvSpPr>
          <p:spPr>
            <a:xfrm>
              <a:off x="2743200" y="1463040"/>
              <a:ext cx="1554480" cy="320040"/>
            </a:xfrm>
            <a:prstGeom prst="rect">
              <a:avLst/>
            </a:prstGeom>
            <a:solidFill>
              <a:srgbClr val="F8D44C">
                <a:lumMod val="20000"/>
                <a:lumOff val="80000"/>
              </a:srgbClr>
            </a:solid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Asset</a:t>
              </a:r>
            </a:p>
          </p:txBody>
        </p:sp>
        <p:cxnSp>
          <p:nvCxnSpPr>
            <p:cNvPr id="92" name="Straight Arrow Connector 91">
              <a:extLst>
                <a:ext uri="{FF2B5EF4-FFF2-40B4-BE49-F238E27FC236}">
                  <a16:creationId xmlns:a16="http://schemas.microsoft.com/office/drawing/2014/main" id="{FBA7EA26-BE60-4DAE-80AC-AD90F91A4EE3}"/>
                </a:ext>
              </a:extLst>
            </p:cNvPr>
            <p:cNvCxnSpPr>
              <a:stCxn id="91" idx="1"/>
              <a:endCxn id="93" idx="3"/>
            </p:cNvCxnSpPr>
            <p:nvPr/>
          </p:nvCxnSpPr>
          <p:spPr>
            <a:xfrm flipH="1">
              <a:off x="1920240" y="1623060"/>
              <a:ext cx="822960" cy="0"/>
            </a:xfrm>
            <a:prstGeom prst="straightConnector1">
              <a:avLst/>
            </a:prstGeom>
            <a:noFill/>
            <a:ln w="3175" cap="flat" cmpd="sng" algn="ctr">
              <a:solidFill>
                <a:srgbClr val="C00000"/>
              </a:solidFill>
              <a:prstDash val="solid"/>
              <a:tailEnd type="triangle"/>
            </a:ln>
            <a:effectLst/>
          </p:spPr>
        </p:cxnSp>
        <p:sp>
          <p:nvSpPr>
            <p:cNvPr id="93" name="Rectangle 92">
              <a:extLst>
                <a:ext uri="{FF2B5EF4-FFF2-40B4-BE49-F238E27FC236}">
                  <a16:creationId xmlns:a16="http://schemas.microsoft.com/office/drawing/2014/main" id="{57B18A00-F476-48E0-A5EA-0ABAC3858CBF}"/>
                </a:ext>
              </a:extLst>
            </p:cNvPr>
            <p:cNvSpPr/>
            <p:nvPr/>
          </p:nvSpPr>
          <p:spPr>
            <a:xfrm>
              <a:off x="365760" y="146304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Owner</a:t>
              </a:r>
            </a:p>
          </p:txBody>
        </p:sp>
        <p:sp>
          <p:nvSpPr>
            <p:cNvPr id="94" name="Rectangle 93">
              <a:extLst>
                <a:ext uri="{FF2B5EF4-FFF2-40B4-BE49-F238E27FC236}">
                  <a16:creationId xmlns:a16="http://schemas.microsoft.com/office/drawing/2014/main" id="{DBB4FD3F-C7EC-4AED-9B3C-2F96F1DEA6BE}"/>
                </a:ext>
              </a:extLst>
            </p:cNvPr>
            <p:cNvSpPr/>
            <p:nvPr/>
          </p:nvSpPr>
          <p:spPr>
            <a:xfrm>
              <a:off x="365760" y="228600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Attacker</a:t>
              </a:r>
            </a:p>
          </p:txBody>
        </p:sp>
        <p:sp>
          <p:nvSpPr>
            <p:cNvPr id="95" name="Rectangle 94">
              <a:extLst>
                <a:ext uri="{FF2B5EF4-FFF2-40B4-BE49-F238E27FC236}">
                  <a16:creationId xmlns:a16="http://schemas.microsoft.com/office/drawing/2014/main" id="{910816A3-B2C7-44DD-A7A4-C7D2A2AAF0B4}"/>
                </a:ext>
              </a:extLst>
            </p:cNvPr>
            <p:cNvSpPr/>
            <p:nvPr/>
          </p:nvSpPr>
          <p:spPr>
            <a:xfrm>
              <a:off x="2743200" y="301752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Malicious Action</a:t>
              </a:r>
            </a:p>
          </p:txBody>
        </p:sp>
        <p:sp>
          <p:nvSpPr>
            <p:cNvPr id="96" name="Rectangle 95">
              <a:extLst>
                <a:ext uri="{FF2B5EF4-FFF2-40B4-BE49-F238E27FC236}">
                  <a16:creationId xmlns:a16="http://schemas.microsoft.com/office/drawing/2014/main" id="{4003694F-D4B0-4BBF-81E7-2379A2E59C96}"/>
                </a:ext>
              </a:extLst>
            </p:cNvPr>
            <p:cNvSpPr/>
            <p:nvPr/>
          </p:nvSpPr>
          <p:spPr>
            <a:xfrm>
              <a:off x="2743200" y="228600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Attack Potential</a:t>
              </a:r>
            </a:p>
          </p:txBody>
        </p:sp>
        <p:sp>
          <p:nvSpPr>
            <p:cNvPr id="97" name="Rectangle 96">
              <a:extLst>
                <a:ext uri="{FF2B5EF4-FFF2-40B4-BE49-F238E27FC236}">
                  <a16:creationId xmlns:a16="http://schemas.microsoft.com/office/drawing/2014/main" id="{464FF9CB-70D9-4B04-9D3A-6051A23AF63F}"/>
                </a:ext>
              </a:extLst>
            </p:cNvPr>
            <p:cNvSpPr/>
            <p:nvPr/>
          </p:nvSpPr>
          <p:spPr>
            <a:xfrm>
              <a:off x="2743200" y="3749040"/>
              <a:ext cx="1554480" cy="320040"/>
            </a:xfrm>
            <a:prstGeom prst="rect">
              <a:avLst/>
            </a:prstGeom>
            <a:noFill/>
            <a:ln w="31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Point of Attack</a:t>
              </a:r>
            </a:p>
          </p:txBody>
        </p:sp>
        <p:cxnSp>
          <p:nvCxnSpPr>
            <p:cNvPr id="98" name="Straight Arrow Connector 97">
              <a:extLst>
                <a:ext uri="{FF2B5EF4-FFF2-40B4-BE49-F238E27FC236}">
                  <a16:creationId xmlns:a16="http://schemas.microsoft.com/office/drawing/2014/main" id="{3A37FED1-BDDD-49E0-9D71-8C0D5327A149}"/>
                </a:ext>
              </a:extLst>
            </p:cNvPr>
            <p:cNvCxnSpPr>
              <a:stCxn id="96" idx="2"/>
              <a:endCxn id="95" idx="0"/>
            </p:cNvCxnSpPr>
            <p:nvPr/>
          </p:nvCxnSpPr>
          <p:spPr>
            <a:xfrm>
              <a:off x="3520440" y="2606040"/>
              <a:ext cx="0" cy="411480"/>
            </a:xfrm>
            <a:prstGeom prst="straightConnector1">
              <a:avLst/>
            </a:prstGeom>
            <a:noFill/>
            <a:ln w="3175" cap="flat" cmpd="sng" algn="ctr">
              <a:solidFill>
                <a:srgbClr val="C00000"/>
              </a:solidFill>
              <a:prstDash val="solid"/>
              <a:tailEnd type="triangle"/>
            </a:ln>
            <a:effectLst/>
          </p:spPr>
        </p:cxnSp>
        <p:cxnSp>
          <p:nvCxnSpPr>
            <p:cNvPr id="99" name="Straight Arrow Connector 98">
              <a:extLst>
                <a:ext uri="{FF2B5EF4-FFF2-40B4-BE49-F238E27FC236}">
                  <a16:creationId xmlns:a16="http://schemas.microsoft.com/office/drawing/2014/main" id="{61F02656-2DF8-4B80-A0D4-B19D822B2AD3}"/>
                </a:ext>
              </a:extLst>
            </p:cNvPr>
            <p:cNvCxnSpPr>
              <a:stCxn id="95" idx="2"/>
              <a:endCxn id="97" idx="0"/>
            </p:cNvCxnSpPr>
            <p:nvPr/>
          </p:nvCxnSpPr>
          <p:spPr>
            <a:xfrm>
              <a:off x="3520440" y="3337560"/>
              <a:ext cx="0" cy="411480"/>
            </a:xfrm>
            <a:prstGeom prst="straightConnector1">
              <a:avLst/>
            </a:prstGeom>
            <a:noFill/>
            <a:ln w="3175" cap="flat" cmpd="sng" algn="ctr">
              <a:solidFill>
                <a:srgbClr val="C00000"/>
              </a:solidFill>
              <a:prstDash val="solid"/>
              <a:tailEnd type="triangle"/>
            </a:ln>
            <a:effectLst/>
          </p:spPr>
        </p:cxnSp>
        <p:cxnSp>
          <p:nvCxnSpPr>
            <p:cNvPr id="100" name="Straight Arrow Connector 99">
              <a:extLst>
                <a:ext uri="{FF2B5EF4-FFF2-40B4-BE49-F238E27FC236}">
                  <a16:creationId xmlns:a16="http://schemas.microsoft.com/office/drawing/2014/main" id="{E3FD2A4E-CA0F-426A-938F-F27D075889B4}"/>
                </a:ext>
              </a:extLst>
            </p:cNvPr>
            <p:cNvCxnSpPr>
              <a:stCxn id="96" idx="0"/>
              <a:endCxn id="91" idx="2"/>
            </p:cNvCxnSpPr>
            <p:nvPr/>
          </p:nvCxnSpPr>
          <p:spPr>
            <a:xfrm flipV="1">
              <a:off x="3520440" y="1783080"/>
              <a:ext cx="0" cy="502920"/>
            </a:xfrm>
            <a:prstGeom prst="straightConnector1">
              <a:avLst/>
            </a:prstGeom>
            <a:noFill/>
            <a:ln w="3175" cap="flat" cmpd="sng" algn="ctr">
              <a:solidFill>
                <a:srgbClr val="C00000"/>
              </a:solidFill>
              <a:prstDash val="solid"/>
              <a:tailEnd type="triangle"/>
            </a:ln>
            <a:effectLst/>
          </p:spPr>
        </p:cxnSp>
        <p:cxnSp>
          <p:nvCxnSpPr>
            <p:cNvPr id="101" name="Straight Arrow Connector 100">
              <a:extLst>
                <a:ext uri="{FF2B5EF4-FFF2-40B4-BE49-F238E27FC236}">
                  <a16:creationId xmlns:a16="http://schemas.microsoft.com/office/drawing/2014/main" id="{E37F2511-19D0-4569-9B7D-B2C435F5D46C}"/>
                </a:ext>
              </a:extLst>
            </p:cNvPr>
            <p:cNvCxnSpPr/>
            <p:nvPr/>
          </p:nvCxnSpPr>
          <p:spPr>
            <a:xfrm>
              <a:off x="365760" y="1230249"/>
              <a:ext cx="6309359" cy="0"/>
            </a:xfrm>
            <a:prstGeom prst="straightConnector1">
              <a:avLst/>
            </a:prstGeom>
            <a:noFill/>
            <a:ln w="3175" cap="flat" cmpd="sng" algn="ctr">
              <a:solidFill>
                <a:srgbClr val="FF4E00"/>
              </a:solidFill>
              <a:prstDash val="solid"/>
              <a:tailEnd type="none"/>
            </a:ln>
            <a:effectLst/>
          </p:spPr>
        </p:cxnSp>
        <p:cxnSp>
          <p:nvCxnSpPr>
            <p:cNvPr id="102" name="Straight Arrow Connector 101">
              <a:extLst>
                <a:ext uri="{FF2B5EF4-FFF2-40B4-BE49-F238E27FC236}">
                  <a16:creationId xmlns:a16="http://schemas.microsoft.com/office/drawing/2014/main" id="{8E3B8660-DA08-443E-A104-8D62018F6346}"/>
                </a:ext>
              </a:extLst>
            </p:cNvPr>
            <p:cNvCxnSpPr>
              <a:stCxn id="94" idx="3"/>
              <a:endCxn id="96" idx="1"/>
            </p:cNvCxnSpPr>
            <p:nvPr/>
          </p:nvCxnSpPr>
          <p:spPr>
            <a:xfrm>
              <a:off x="1920240" y="2446020"/>
              <a:ext cx="822960" cy="0"/>
            </a:xfrm>
            <a:prstGeom prst="straightConnector1">
              <a:avLst/>
            </a:prstGeom>
            <a:noFill/>
            <a:ln w="3175" cap="flat" cmpd="sng" algn="ctr">
              <a:solidFill>
                <a:srgbClr val="C00000"/>
              </a:solidFill>
              <a:prstDash val="solid"/>
              <a:tailEnd type="triangle"/>
            </a:ln>
            <a:effectLst/>
          </p:spPr>
        </p:cxnSp>
        <p:cxnSp>
          <p:nvCxnSpPr>
            <p:cNvPr id="103" name="Straight Arrow Connector 102">
              <a:extLst>
                <a:ext uri="{FF2B5EF4-FFF2-40B4-BE49-F238E27FC236}">
                  <a16:creationId xmlns:a16="http://schemas.microsoft.com/office/drawing/2014/main" id="{7C0F7E23-A72C-4707-8BA4-54DF4B7AC68E}"/>
                </a:ext>
              </a:extLst>
            </p:cNvPr>
            <p:cNvCxnSpPr>
              <a:stCxn id="96" idx="3"/>
              <a:endCxn id="88" idx="1"/>
            </p:cNvCxnSpPr>
            <p:nvPr/>
          </p:nvCxnSpPr>
          <p:spPr>
            <a:xfrm>
              <a:off x="4297680" y="2446020"/>
              <a:ext cx="822960" cy="0"/>
            </a:xfrm>
            <a:prstGeom prst="straightConnector1">
              <a:avLst/>
            </a:prstGeom>
            <a:noFill/>
            <a:ln w="3175" cap="flat" cmpd="sng" algn="ctr">
              <a:solidFill>
                <a:srgbClr val="C00000"/>
              </a:solidFill>
              <a:prstDash val="solid"/>
              <a:tailEnd type="triangle"/>
            </a:ln>
            <a:effectLst/>
          </p:spPr>
        </p:cxnSp>
        <p:sp>
          <p:nvSpPr>
            <p:cNvPr id="104" name="Rectangle 103">
              <a:extLst>
                <a:ext uri="{FF2B5EF4-FFF2-40B4-BE49-F238E27FC236}">
                  <a16:creationId xmlns:a16="http://schemas.microsoft.com/office/drawing/2014/main" id="{0B02C012-8A59-4E6D-94DA-B0B78FA48250}"/>
                </a:ext>
              </a:extLst>
            </p:cNvPr>
            <p:cNvSpPr/>
            <p:nvPr/>
          </p:nvSpPr>
          <p:spPr>
            <a:xfrm>
              <a:off x="1874520" y="1924653"/>
              <a:ext cx="1645920" cy="27432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with regard to</a:t>
              </a:r>
            </a:p>
          </p:txBody>
        </p:sp>
        <p:sp>
          <p:nvSpPr>
            <p:cNvPr id="105" name="Rectangle 104">
              <a:extLst>
                <a:ext uri="{FF2B5EF4-FFF2-40B4-BE49-F238E27FC236}">
                  <a16:creationId xmlns:a16="http://schemas.microsoft.com/office/drawing/2014/main" id="{F2A0B9BF-F0FF-4E7E-9B1A-F95935CAA0ED}"/>
                </a:ext>
              </a:extLst>
            </p:cNvPr>
            <p:cNvSpPr/>
            <p:nvPr/>
          </p:nvSpPr>
          <p:spPr>
            <a:xfrm>
              <a:off x="4160520" y="2171700"/>
              <a:ext cx="1097280"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with risk of</a:t>
              </a:r>
            </a:p>
          </p:txBody>
        </p:sp>
        <p:sp>
          <p:nvSpPr>
            <p:cNvPr id="106" name="Rectangle 105">
              <a:extLst>
                <a:ext uri="{FF2B5EF4-FFF2-40B4-BE49-F238E27FC236}">
                  <a16:creationId xmlns:a16="http://schemas.microsoft.com/office/drawing/2014/main" id="{E2778F1A-2EA7-4D72-B2AA-BEF70260ACB9}"/>
                </a:ext>
              </a:extLst>
            </p:cNvPr>
            <p:cNvSpPr/>
            <p:nvPr/>
          </p:nvSpPr>
          <p:spPr>
            <a:xfrm>
              <a:off x="1714500" y="1216152"/>
              <a:ext cx="1234441"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has a value for</a:t>
              </a:r>
            </a:p>
          </p:txBody>
        </p:sp>
        <p:sp>
          <p:nvSpPr>
            <p:cNvPr id="107" name="Rectangle 106">
              <a:extLst>
                <a:ext uri="{FF2B5EF4-FFF2-40B4-BE49-F238E27FC236}">
                  <a16:creationId xmlns:a16="http://schemas.microsoft.com/office/drawing/2014/main" id="{1487A35B-9EE6-41F1-9825-83279F96ACC6}"/>
                </a:ext>
              </a:extLst>
            </p:cNvPr>
            <p:cNvSpPr/>
            <p:nvPr/>
          </p:nvSpPr>
          <p:spPr>
            <a:xfrm>
              <a:off x="1714499" y="2175510"/>
              <a:ext cx="1234441" cy="27432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has</a:t>
              </a:r>
            </a:p>
          </p:txBody>
        </p:sp>
        <p:sp>
          <p:nvSpPr>
            <p:cNvPr id="108" name="Rectangle 107">
              <a:extLst>
                <a:ext uri="{FF2B5EF4-FFF2-40B4-BE49-F238E27FC236}">
                  <a16:creationId xmlns:a16="http://schemas.microsoft.com/office/drawing/2014/main" id="{D365D6E8-07B0-4E4D-B0A2-41ADBEAD0197}"/>
                </a:ext>
              </a:extLst>
            </p:cNvPr>
            <p:cNvSpPr/>
            <p:nvPr/>
          </p:nvSpPr>
          <p:spPr>
            <a:xfrm>
              <a:off x="1965960" y="2680176"/>
              <a:ext cx="1554480" cy="27432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for execution of</a:t>
              </a:r>
            </a:p>
          </p:txBody>
        </p:sp>
        <p:sp>
          <p:nvSpPr>
            <p:cNvPr id="109" name="Rectangle 108">
              <a:extLst>
                <a:ext uri="{FF2B5EF4-FFF2-40B4-BE49-F238E27FC236}">
                  <a16:creationId xmlns:a16="http://schemas.microsoft.com/office/drawing/2014/main" id="{316DF90C-D7CE-449A-B65B-DF5A68DCC2A2}"/>
                </a:ext>
              </a:extLst>
            </p:cNvPr>
            <p:cNvSpPr/>
            <p:nvPr/>
          </p:nvSpPr>
          <p:spPr>
            <a:xfrm>
              <a:off x="4663439" y="2655411"/>
              <a:ext cx="1234441" cy="27432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reduced by</a:t>
              </a:r>
            </a:p>
          </p:txBody>
        </p:sp>
        <p:sp>
          <p:nvSpPr>
            <p:cNvPr id="110" name="Rectangle 109">
              <a:extLst>
                <a:ext uri="{FF2B5EF4-FFF2-40B4-BE49-F238E27FC236}">
                  <a16:creationId xmlns:a16="http://schemas.microsoft.com/office/drawing/2014/main" id="{5801820C-BC5D-44D7-BA71-7AF8D3BF3550}"/>
                </a:ext>
              </a:extLst>
            </p:cNvPr>
            <p:cNvSpPr/>
            <p:nvPr/>
          </p:nvSpPr>
          <p:spPr>
            <a:xfrm>
              <a:off x="2438399" y="3409641"/>
              <a:ext cx="1082041" cy="274320"/>
            </a:xfrm>
            <a:prstGeom prst="rect">
              <a:avLst/>
            </a:prstGeom>
            <a:no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performed at</a:t>
              </a:r>
            </a:p>
          </p:txBody>
        </p:sp>
        <p:sp>
          <p:nvSpPr>
            <p:cNvPr id="111" name="Rectangle 110">
              <a:extLst>
                <a:ext uri="{FF2B5EF4-FFF2-40B4-BE49-F238E27FC236}">
                  <a16:creationId xmlns:a16="http://schemas.microsoft.com/office/drawing/2014/main" id="{BAE5AC4E-49D5-468E-9D28-E5272B7B152A}"/>
                </a:ext>
              </a:extLst>
            </p:cNvPr>
            <p:cNvSpPr/>
            <p:nvPr/>
          </p:nvSpPr>
          <p:spPr>
            <a:xfrm>
              <a:off x="365760" y="960279"/>
              <a:ext cx="6309359" cy="320040"/>
            </a:xfrm>
            <a:prstGeom prst="rect">
              <a:avLst/>
            </a:prstGeom>
            <a:no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4E00"/>
                  </a:solidFill>
                  <a:effectLst/>
                  <a:uLnTx/>
                  <a:uFillTx/>
                  <a:latin typeface="Open Sans Light" panose="020B0604020202020204" charset="0"/>
                  <a:ea typeface="Open Sans Light" panose="020B0604020202020204" charset="0"/>
                  <a:cs typeface="Open Sans Light" panose="020B0604020202020204" charset="0"/>
                </a:rPr>
                <a:t>TARA</a:t>
              </a:r>
            </a:p>
          </p:txBody>
        </p:sp>
        <p:cxnSp>
          <p:nvCxnSpPr>
            <p:cNvPr id="112" name="Straight Arrow Connector 111">
              <a:extLst>
                <a:ext uri="{FF2B5EF4-FFF2-40B4-BE49-F238E27FC236}">
                  <a16:creationId xmlns:a16="http://schemas.microsoft.com/office/drawing/2014/main" id="{3C146DD3-A25B-4321-A96B-395FD5EA40B8}"/>
                </a:ext>
              </a:extLst>
            </p:cNvPr>
            <p:cNvCxnSpPr/>
            <p:nvPr/>
          </p:nvCxnSpPr>
          <p:spPr>
            <a:xfrm>
              <a:off x="6766560" y="1005840"/>
              <a:ext cx="0" cy="4297680"/>
            </a:xfrm>
            <a:prstGeom prst="straightConnector1">
              <a:avLst/>
            </a:prstGeom>
            <a:noFill/>
            <a:ln w="3175" cap="flat" cmpd="sng" algn="ctr">
              <a:solidFill>
                <a:sysClr val="windowText" lastClr="000000">
                  <a:lumMod val="65000"/>
                  <a:lumOff val="35000"/>
                </a:sysClr>
              </a:solidFill>
              <a:prstDash val="lgDashDotDot"/>
              <a:tailEnd type="none"/>
            </a:ln>
            <a:effectLst/>
          </p:spPr>
        </p:cxnSp>
        <p:cxnSp>
          <p:nvCxnSpPr>
            <p:cNvPr id="113" name="Straight Arrow Connector 112">
              <a:extLst>
                <a:ext uri="{FF2B5EF4-FFF2-40B4-BE49-F238E27FC236}">
                  <a16:creationId xmlns:a16="http://schemas.microsoft.com/office/drawing/2014/main" id="{4EC677C0-0FB6-4E57-953C-CE10F4FDB113}"/>
                </a:ext>
              </a:extLst>
            </p:cNvPr>
            <p:cNvCxnSpPr/>
            <p:nvPr/>
          </p:nvCxnSpPr>
          <p:spPr>
            <a:xfrm flipV="1">
              <a:off x="6858000" y="1234440"/>
              <a:ext cx="1828800" cy="0"/>
            </a:xfrm>
            <a:prstGeom prst="straightConnector1">
              <a:avLst/>
            </a:prstGeom>
            <a:noFill/>
            <a:ln w="3175" cap="flat" cmpd="sng" algn="ctr">
              <a:solidFill>
                <a:srgbClr val="B7D108">
                  <a:lumMod val="50000"/>
                </a:srgbClr>
              </a:solidFill>
              <a:prstDash val="solid"/>
              <a:tailEnd type="none"/>
            </a:ln>
            <a:effectLst/>
          </p:spPr>
        </p:cxnSp>
        <p:sp>
          <p:nvSpPr>
            <p:cNvPr id="114" name="Rectangle 113">
              <a:extLst>
                <a:ext uri="{FF2B5EF4-FFF2-40B4-BE49-F238E27FC236}">
                  <a16:creationId xmlns:a16="http://schemas.microsoft.com/office/drawing/2014/main" id="{F26B53AD-7C39-4CF8-9F28-17CAA955CDAF}"/>
                </a:ext>
              </a:extLst>
            </p:cNvPr>
            <p:cNvSpPr/>
            <p:nvPr/>
          </p:nvSpPr>
          <p:spPr>
            <a:xfrm>
              <a:off x="6858001" y="960120"/>
              <a:ext cx="1828799" cy="320040"/>
            </a:xfrm>
            <a:prstGeom prst="rect">
              <a:avLst/>
            </a:prstGeom>
            <a:no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B7D108">
                      <a:lumMod val="50000"/>
                    </a:srgbClr>
                  </a:solidFill>
                  <a:effectLst/>
                  <a:uLnTx/>
                  <a:uFillTx/>
                  <a:latin typeface="Open Sans Light" panose="020B0604020202020204" charset="0"/>
                  <a:ea typeface="Open Sans Light" panose="020B0604020202020204" charset="0"/>
                  <a:cs typeface="Open Sans Light" panose="020B0604020202020204" charset="0"/>
                </a:rPr>
                <a:t>HARA</a:t>
              </a:r>
            </a:p>
          </p:txBody>
        </p:sp>
        <p:grpSp>
          <p:nvGrpSpPr>
            <p:cNvPr id="115" name="Group 114">
              <a:extLst>
                <a:ext uri="{FF2B5EF4-FFF2-40B4-BE49-F238E27FC236}">
                  <a16:creationId xmlns:a16="http://schemas.microsoft.com/office/drawing/2014/main" id="{779F7050-EA25-4642-B51F-2B3113060931}"/>
                </a:ext>
              </a:extLst>
            </p:cNvPr>
            <p:cNvGrpSpPr/>
            <p:nvPr/>
          </p:nvGrpSpPr>
          <p:grpSpPr>
            <a:xfrm>
              <a:off x="6858000" y="1463040"/>
              <a:ext cx="1828800" cy="3566160"/>
              <a:chOff x="8229600" y="1463040"/>
              <a:chExt cx="1828800" cy="3566160"/>
            </a:xfrm>
          </p:grpSpPr>
          <p:sp>
            <p:nvSpPr>
              <p:cNvPr id="119" name="Rectangle 118">
                <a:extLst>
                  <a:ext uri="{FF2B5EF4-FFF2-40B4-BE49-F238E27FC236}">
                    <a16:creationId xmlns:a16="http://schemas.microsoft.com/office/drawing/2014/main" id="{7646EA46-08D4-4057-88BA-59FDEB1842DC}"/>
                  </a:ext>
                </a:extLst>
              </p:cNvPr>
              <p:cNvSpPr/>
              <p:nvPr/>
            </p:nvSpPr>
            <p:spPr>
              <a:xfrm>
                <a:off x="8229600" y="1463040"/>
                <a:ext cx="1828800" cy="365760"/>
              </a:xfrm>
              <a:prstGeom prst="rect">
                <a:avLst/>
              </a:prstGeom>
              <a:solidFill>
                <a:srgbClr val="F8D44C">
                  <a:lumMod val="20000"/>
                  <a:lumOff val="80000"/>
                </a:srgbClr>
              </a:solid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Define the safety item</a:t>
                </a:r>
              </a:p>
            </p:txBody>
          </p:sp>
          <p:sp>
            <p:nvSpPr>
              <p:cNvPr id="120" name="Rectangle 119">
                <a:extLst>
                  <a:ext uri="{FF2B5EF4-FFF2-40B4-BE49-F238E27FC236}">
                    <a16:creationId xmlns:a16="http://schemas.microsoft.com/office/drawing/2014/main" id="{CC182F82-D600-4A00-8F01-1FD478865E58}"/>
                  </a:ext>
                </a:extLst>
              </p:cNvPr>
              <p:cNvSpPr/>
              <p:nvPr/>
            </p:nvSpPr>
            <p:spPr>
              <a:xfrm>
                <a:off x="8229600" y="2103120"/>
                <a:ext cx="18288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Determine </a:t>
                </a:r>
                <a:r>
                  <a:rPr kumimoji="0" lang="en-US" sz="1100" b="0" i="0" u="none" strike="noStrike" kern="1200" cap="none" spc="0" normalizeH="0" baseline="0" noProof="0" dirty="0">
                    <a:ln>
                      <a:noFill/>
                    </a:ln>
                    <a:solidFill>
                      <a:srgbClr val="0070C0"/>
                    </a:solidFill>
                    <a:effectLst/>
                    <a:uLnTx/>
                    <a:uFillTx/>
                    <a:latin typeface="Open Sans Light" panose="020B0604020202020204" charset="0"/>
                    <a:ea typeface="Open Sans Light" panose="020B0604020202020204" charset="0"/>
                    <a:cs typeface="Open Sans Light" panose="020B0604020202020204" charset="0"/>
                  </a:rPr>
                  <a:t>features</a:t>
                </a:r>
                <a:r>
                  <a:rPr kumimoji="0" lang="en-US" sz="110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 to realize safety item</a:t>
                </a:r>
              </a:p>
            </p:txBody>
          </p:sp>
          <p:cxnSp>
            <p:nvCxnSpPr>
              <p:cNvPr id="121" name="Straight Arrow Connector 120">
                <a:extLst>
                  <a:ext uri="{FF2B5EF4-FFF2-40B4-BE49-F238E27FC236}">
                    <a16:creationId xmlns:a16="http://schemas.microsoft.com/office/drawing/2014/main" id="{BC27D5A7-1A1D-4F68-9557-731B9AB9DDBF}"/>
                  </a:ext>
                </a:extLst>
              </p:cNvPr>
              <p:cNvCxnSpPr>
                <a:stCxn id="119" idx="2"/>
                <a:endCxn id="120" idx="0"/>
              </p:cNvCxnSpPr>
              <p:nvPr/>
            </p:nvCxnSpPr>
            <p:spPr>
              <a:xfrm>
                <a:off x="9144000" y="1828800"/>
                <a:ext cx="0" cy="274320"/>
              </a:xfrm>
              <a:prstGeom prst="straightConnector1">
                <a:avLst/>
              </a:prstGeom>
              <a:noFill/>
              <a:ln w="3175" cap="flat" cmpd="sng" algn="ctr">
                <a:solidFill>
                  <a:srgbClr val="B7D108">
                    <a:lumMod val="50000"/>
                  </a:srgbClr>
                </a:solidFill>
                <a:prstDash val="solid"/>
                <a:tailEnd type="triangle"/>
              </a:ln>
              <a:effectLst/>
            </p:spPr>
          </p:cxnSp>
          <p:sp>
            <p:nvSpPr>
              <p:cNvPr id="122" name="Rectangle 121">
                <a:extLst>
                  <a:ext uri="{FF2B5EF4-FFF2-40B4-BE49-F238E27FC236}">
                    <a16:creationId xmlns:a16="http://schemas.microsoft.com/office/drawing/2014/main" id="{AD891DF2-985C-4E03-AEED-0D0E63B2D08F}"/>
                  </a:ext>
                </a:extLst>
              </p:cNvPr>
              <p:cNvSpPr/>
              <p:nvPr/>
            </p:nvSpPr>
            <p:spPr>
              <a:xfrm>
                <a:off x="8229600" y="2743200"/>
                <a:ext cx="18288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Determine malfunctions of functions</a:t>
                </a:r>
              </a:p>
            </p:txBody>
          </p:sp>
          <p:cxnSp>
            <p:nvCxnSpPr>
              <p:cNvPr id="123" name="Straight Arrow Connector 122">
                <a:extLst>
                  <a:ext uri="{FF2B5EF4-FFF2-40B4-BE49-F238E27FC236}">
                    <a16:creationId xmlns:a16="http://schemas.microsoft.com/office/drawing/2014/main" id="{9BACD9A6-DF4D-482E-A5EB-E63EA738725E}"/>
                  </a:ext>
                </a:extLst>
              </p:cNvPr>
              <p:cNvCxnSpPr>
                <a:stCxn id="120" idx="2"/>
                <a:endCxn id="122" idx="0"/>
              </p:cNvCxnSpPr>
              <p:nvPr/>
            </p:nvCxnSpPr>
            <p:spPr>
              <a:xfrm>
                <a:off x="9144000" y="2468880"/>
                <a:ext cx="0" cy="274320"/>
              </a:xfrm>
              <a:prstGeom prst="straightConnector1">
                <a:avLst/>
              </a:prstGeom>
              <a:noFill/>
              <a:ln w="3175" cap="flat" cmpd="sng" algn="ctr">
                <a:solidFill>
                  <a:srgbClr val="B7D108">
                    <a:lumMod val="50000"/>
                  </a:srgbClr>
                </a:solidFill>
                <a:prstDash val="solid"/>
                <a:tailEnd type="triangle"/>
              </a:ln>
              <a:effectLst/>
            </p:spPr>
          </p:cxnSp>
          <p:sp>
            <p:nvSpPr>
              <p:cNvPr id="124" name="Rectangle 123">
                <a:extLst>
                  <a:ext uri="{FF2B5EF4-FFF2-40B4-BE49-F238E27FC236}">
                    <a16:creationId xmlns:a16="http://schemas.microsoft.com/office/drawing/2014/main" id="{19E966B3-53D3-451B-A636-1ADE7749711A}"/>
                  </a:ext>
                </a:extLst>
              </p:cNvPr>
              <p:cNvSpPr/>
              <p:nvPr/>
            </p:nvSpPr>
            <p:spPr>
              <a:xfrm>
                <a:off x="8229600" y="3383280"/>
                <a:ext cx="18288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Determine operational scenarios</a:t>
                </a:r>
              </a:p>
            </p:txBody>
          </p:sp>
          <p:cxnSp>
            <p:nvCxnSpPr>
              <p:cNvPr id="125" name="Straight Arrow Connector 124">
                <a:extLst>
                  <a:ext uri="{FF2B5EF4-FFF2-40B4-BE49-F238E27FC236}">
                    <a16:creationId xmlns:a16="http://schemas.microsoft.com/office/drawing/2014/main" id="{023237A9-5665-4BE3-9A80-EAEDA0AA722C}"/>
                  </a:ext>
                </a:extLst>
              </p:cNvPr>
              <p:cNvCxnSpPr>
                <a:endCxn id="124" idx="0"/>
              </p:cNvCxnSpPr>
              <p:nvPr/>
            </p:nvCxnSpPr>
            <p:spPr>
              <a:xfrm>
                <a:off x="9144000" y="3108960"/>
                <a:ext cx="0" cy="274320"/>
              </a:xfrm>
              <a:prstGeom prst="straightConnector1">
                <a:avLst/>
              </a:prstGeom>
              <a:noFill/>
              <a:ln w="3175" cap="flat" cmpd="sng" algn="ctr">
                <a:solidFill>
                  <a:srgbClr val="B7D108">
                    <a:lumMod val="50000"/>
                  </a:srgbClr>
                </a:solidFill>
                <a:prstDash val="solid"/>
                <a:tailEnd type="triangle"/>
              </a:ln>
              <a:effectLst/>
            </p:spPr>
          </p:cxnSp>
          <p:sp>
            <p:nvSpPr>
              <p:cNvPr id="126" name="Rectangle 125">
                <a:extLst>
                  <a:ext uri="{FF2B5EF4-FFF2-40B4-BE49-F238E27FC236}">
                    <a16:creationId xmlns:a16="http://schemas.microsoft.com/office/drawing/2014/main" id="{23D29D08-C35D-4AB1-A8D8-BCBA7AA51218}"/>
                  </a:ext>
                </a:extLst>
              </p:cNvPr>
              <p:cNvSpPr/>
              <p:nvPr/>
            </p:nvSpPr>
            <p:spPr>
              <a:xfrm>
                <a:off x="8229600" y="4023360"/>
                <a:ext cx="1828800" cy="365760"/>
              </a:xfrm>
              <a:prstGeom prst="rect">
                <a:avLst/>
              </a:prstGeom>
              <a:solidFill>
                <a:schemeClr val="bg1"/>
              </a:solid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Identify possible </a:t>
                </a:r>
                <a:r>
                  <a:rPr kumimoji="0" lang="en-US" sz="1100" b="0" i="0" u="none" strike="noStrike" kern="1200" cap="none" spc="0" normalizeH="0" baseline="0" noProof="0">
                    <a:ln>
                      <a:noFill/>
                    </a:ln>
                    <a:solidFill>
                      <a:srgbClr val="0070C0"/>
                    </a:solidFill>
                    <a:effectLst/>
                    <a:uLnTx/>
                    <a:uFillTx/>
                    <a:latin typeface="Open Sans Light" panose="020B0604020202020204" charset="0"/>
                    <a:ea typeface="Open Sans Light" panose="020B0604020202020204" charset="0"/>
                    <a:cs typeface="Open Sans Light" panose="020B0604020202020204" charset="0"/>
                  </a:rPr>
                  <a:t>hazards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(effects)</a:t>
                </a:r>
              </a:p>
            </p:txBody>
          </p:sp>
          <p:cxnSp>
            <p:nvCxnSpPr>
              <p:cNvPr id="127" name="Straight Arrow Connector 126">
                <a:extLst>
                  <a:ext uri="{FF2B5EF4-FFF2-40B4-BE49-F238E27FC236}">
                    <a16:creationId xmlns:a16="http://schemas.microsoft.com/office/drawing/2014/main" id="{579B83EF-258C-4E5F-9868-584A06D5A7F2}"/>
                  </a:ext>
                </a:extLst>
              </p:cNvPr>
              <p:cNvCxnSpPr>
                <a:stCxn id="124" idx="2"/>
                <a:endCxn id="126" idx="0"/>
              </p:cNvCxnSpPr>
              <p:nvPr/>
            </p:nvCxnSpPr>
            <p:spPr>
              <a:xfrm>
                <a:off x="9144000" y="3749040"/>
                <a:ext cx="0" cy="274320"/>
              </a:xfrm>
              <a:prstGeom prst="straightConnector1">
                <a:avLst/>
              </a:prstGeom>
              <a:noFill/>
              <a:ln w="3175" cap="flat" cmpd="sng" algn="ctr">
                <a:solidFill>
                  <a:srgbClr val="B7D108">
                    <a:lumMod val="50000"/>
                  </a:srgbClr>
                </a:solidFill>
                <a:prstDash val="solid"/>
                <a:tailEnd type="triangle"/>
              </a:ln>
              <a:effectLst/>
            </p:spPr>
          </p:cxnSp>
          <p:sp>
            <p:nvSpPr>
              <p:cNvPr id="128" name="Rectangle 127">
                <a:extLst>
                  <a:ext uri="{FF2B5EF4-FFF2-40B4-BE49-F238E27FC236}">
                    <a16:creationId xmlns:a16="http://schemas.microsoft.com/office/drawing/2014/main" id="{1C653134-772C-47F5-8CCA-FE5C2251966C}"/>
                  </a:ext>
                </a:extLst>
              </p:cNvPr>
              <p:cNvSpPr/>
              <p:nvPr/>
            </p:nvSpPr>
            <p:spPr>
              <a:xfrm>
                <a:off x="8229600" y="4663440"/>
                <a:ext cx="1828800" cy="365760"/>
              </a:xfrm>
              <a:prstGeom prst="rect">
                <a:avLst/>
              </a:prstGeom>
              <a:solidFill>
                <a:schemeClr val="bg1"/>
              </a:solidFill>
              <a:ln w="3175" cap="flat" cmpd="sng" algn="ctr">
                <a:solidFill>
                  <a:srgbClr val="B7D10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Evaluate the ASIL and determine the </a:t>
                </a:r>
                <a:r>
                  <a:rPr kumimoji="0" lang="en-US" sz="1100" b="0" i="0" u="none" strike="noStrike" kern="1200" cap="none" spc="0" normalizeH="0" baseline="0" noProof="0">
                    <a:ln>
                      <a:noFill/>
                    </a:ln>
                    <a:solidFill>
                      <a:srgbClr val="0070C0"/>
                    </a:solidFill>
                    <a:effectLst/>
                    <a:uLnTx/>
                    <a:uFillTx/>
                    <a:latin typeface="Open Sans Light" panose="020B0604020202020204" charset="0"/>
                    <a:ea typeface="Open Sans Light" panose="020B0604020202020204" charset="0"/>
                    <a:cs typeface="Open Sans Light" panose="020B0604020202020204" charset="0"/>
                  </a:rPr>
                  <a:t>safety goals</a:t>
                </a:r>
              </a:p>
            </p:txBody>
          </p:sp>
          <p:cxnSp>
            <p:nvCxnSpPr>
              <p:cNvPr id="129" name="Straight Arrow Connector 128">
                <a:extLst>
                  <a:ext uri="{FF2B5EF4-FFF2-40B4-BE49-F238E27FC236}">
                    <a16:creationId xmlns:a16="http://schemas.microsoft.com/office/drawing/2014/main" id="{8B9E0100-DB4F-420B-BF61-0ADA94509E71}"/>
                  </a:ext>
                </a:extLst>
              </p:cNvPr>
              <p:cNvCxnSpPr>
                <a:stCxn id="126" idx="2"/>
                <a:endCxn id="128" idx="0"/>
              </p:cNvCxnSpPr>
              <p:nvPr/>
            </p:nvCxnSpPr>
            <p:spPr>
              <a:xfrm>
                <a:off x="9144000" y="4389120"/>
                <a:ext cx="0" cy="274320"/>
              </a:xfrm>
              <a:prstGeom prst="straightConnector1">
                <a:avLst/>
              </a:prstGeom>
              <a:noFill/>
              <a:ln w="3175" cap="flat" cmpd="sng" algn="ctr">
                <a:solidFill>
                  <a:srgbClr val="B7D108">
                    <a:lumMod val="50000"/>
                  </a:srgbClr>
                </a:solidFill>
                <a:prstDash val="solid"/>
                <a:tailEnd type="triangle"/>
              </a:ln>
              <a:effectLst/>
            </p:spPr>
          </p:cxnSp>
        </p:grpSp>
        <p:cxnSp>
          <p:nvCxnSpPr>
            <p:cNvPr id="116" name="Straight Arrow Connector 115">
              <a:extLst>
                <a:ext uri="{FF2B5EF4-FFF2-40B4-BE49-F238E27FC236}">
                  <a16:creationId xmlns:a16="http://schemas.microsoft.com/office/drawing/2014/main" id="{5AB89E9F-EB79-4F70-8B48-6927444B6B87}"/>
                </a:ext>
              </a:extLst>
            </p:cNvPr>
            <p:cNvCxnSpPr>
              <a:endCxn id="91" idx="3"/>
            </p:cNvCxnSpPr>
            <p:nvPr/>
          </p:nvCxnSpPr>
          <p:spPr>
            <a:xfrm flipH="1" flipV="1">
              <a:off x="4297680" y="1623060"/>
              <a:ext cx="2560320" cy="662940"/>
            </a:xfrm>
            <a:prstGeom prst="straightConnector1">
              <a:avLst/>
            </a:prstGeom>
            <a:noFill/>
            <a:ln w="3175" cap="flat" cmpd="sng" algn="ctr">
              <a:solidFill>
                <a:srgbClr val="0070C0"/>
              </a:solidFill>
              <a:prstDash val="solid"/>
              <a:tailEnd type="triangle"/>
            </a:ln>
            <a:effectLst/>
          </p:spPr>
        </p:cxnSp>
        <p:cxnSp>
          <p:nvCxnSpPr>
            <p:cNvPr id="117" name="Straight Arrow Connector 116">
              <a:extLst>
                <a:ext uri="{FF2B5EF4-FFF2-40B4-BE49-F238E27FC236}">
                  <a16:creationId xmlns:a16="http://schemas.microsoft.com/office/drawing/2014/main" id="{B08798F2-3141-4D1B-9329-4E4072F086F4}"/>
                </a:ext>
              </a:extLst>
            </p:cNvPr>
            <p:cNvCxnSpPr>
              <a:cxnSpLocks/>
            </p:cNvCxnSpPr>
            <p:nvPr/>
          </p:nvCxnSpPr>
          <p:spPr>
            <a:xfrm flipH="1" flipV="1">
              <a:off x="6076873" y="2606041"/>
              <a:ext cx="1200229" cy="1417319"/>
            </a:xfrm>
            <a:prstGeom prst="straightConnector1">
              <a:avLst/>
            </a:prstGeom>
            <a:noFill/>
            <a:ln w="3175" cap="flat" cmpd="sng" algn="ctr">
              <a:solidFill>
                <a:srgbClr val="0070C0"/>
              </a:solidFill>
              <a:prstDash val="solid"/>
              <a:tailEnd type="triangle"/>
            </a:ln>
            <a:effectLst/>
          </p:spPr>
        </p:cxnSp>
        <p:cxnSp>
          <p:nvCxnSpPr>
            <p:cNvPr id="118" name="Straight Arrow Connector 117">
              <a:extLst>
                <a:ext uri="{FF2B5EF4-FFF2-40B4-BE49-F238E27FC236}">
                  <a16:creationId xmlns:a16="http://schemas.microsoft.com/office/drawing/2014/main" id="{FAFE68AF-49E5-4142-A03F-521FCAF2F885}"/>
                </a:ext>
              </a:extLst>
            </p:cNvPr>
            <p:cNvCxnSpPr>
              <a:cxnSpLocks/>
            </p:cNvCxnSpPr>
            <p:nvPr/>
          </p:nvCxnSpPr>
          <p:spPr>
            <a:xfrm flipH="1" flipV="1">
              <a:off x="6076872" y="3337560"/>
              <a:ext cx="1200230" cy="1325880"/>
            </a:xfrm>
            <a:prstGeom prst="straightConnector1">
              <a:avLst/>
            </a:prstGeom>
            <a:noFill/>
            <a:ln w="3175" cap="flat" cmpd="sng" algn="ctr">
              <a:solidFill>
                <a:srgbClr val="0070C0"/>
              </a:solidFill>
              <a:prstDash val="solid"/>
              <a:tailEnd type="triangle"/>
            </a:ln>
            <a:effectLst/>
          </p:spPr>
        </p:cxnSp>
      </p:grpSp>
      <p:sp>
        <p:nvSpPr>
          <p:cNvPr id="130" name="Rectangle 129">
            <a:extLst>
              <a:ext uri="{FF2B5EF4-FFF2-40B4-BE49-F238E27FC236}">
                <a16:creationId xmlns:a16="http://schemas.microsoft.com/office/drawing/2014/main" id="{B0008093-A487-47AA-9CD7-9A74FFD98548}"/>
              </a:ext>
            </a:extLst>
          </p:cNvPr>
          <p:cNvSpPr/>
          <p:nvPr/>
        </p:nvSpPr>
        <p:spPr>
          <a:xfrm>
            <a:off x="357678" y="3705310"/>
            <a:ext cx="6309359" cy="954107"/>
          </a:xfrm>
          <a:prstGeom prst="rect">
            <a:avLst/>
          </a:prstGeom>
        </p:spPr>
        <p:txBody>
          <a:bodyPr wrap="square">
            <a:spAutoFit/>
          </a:bodyPr>
          <a:lstStyle/>
          <a:p>
            <a:pPr marL="0" indent="0">
              <a:buNone/>
            </a:pPr>
            <a:r>
              <a:rPr lang="en-US" altLang="it-IT" sz="1200" dirty="0">
                <a:solidFill>
                  <a:srgbClr val="0071C5"/>
                </a:solidFill>
                <a:latin typeface="Open Sans Light" panose="020B0604020202020204" charset="0"/>
                <a:ea typeface="Open Sans Light" panose="020B0604020202020204" charset="0"/>
                <a:cs typeface="Open Sans Light" panose="020B0604020202020204" charset="0"/>
              </a:rPr>
              <a:t>The intersection between security and safety requires:</a:t>
            </a:r>
          </a:p>
          <a:p>
            <a:pPr marL="285750" indent="-228600">
              <a:buFont typeface="Wingdings" panose="05000000000000000000" pitchFamily="2" charset="2"/>
              <a:buChar char="§"/>
            </a:pPr>
            <a:r>
              <a:rPr lang="it-IT" altLang="it-IT" sz="1050" dirty="0">
                <a:solidFill>
                  <a:srgbClr val="0071C5"/>
                </a:solidFill>
                <a:latin typeface="Open Sans Light" panose="020B0604020202020204" charset="0"/>
                <a:ea typeface="Open Sans Light" panose="020B0604020202020204" charset="0"/>
                <a:cs typeface="Open Sans Light" panose="020B0604020202020204" charset="0"/>
              </a:rPr>
              <a:t>Analysis of security threads affecting safety</a:t>
            </a:r>
          </a:p>
          <a:p>
            <a:pPr marL="285750" indent="-228600">
              <a:buFont typeface="Wingdings" panose="05000000000000000000" pitchFamily="2" charset="2"/>
              <a:buChar char="§"/>
            </a:pPr>
            <a:r>
              <a:rPr lang="it-IT" altLang="it-IT" sz="1050" dirty="0">
                <a:solidFill>
                  <a:srgbClr val="0071C5"/>
                </a:solidFill>
                <a:latin typeface="Open Sans Light" panose="020B0604020202020204" charset="0"/>
                <a:ea typeface="Open Sans Light" panose="020B0604020202020204" charset="0"/>
                <a:cs typeface="Open Sans Light" panose="020B0604020202020204" charset="0"/>
              </a:rPr>
              <a:t>Consideration of security measures helping safety</a:t>
            </a:r>
          </a:p>
          <a:p>
            <a:pPr marL="285750" indent="-228600">
              <a:buFont typeface="Wingdings" panose="05000000000000000000" pitchFamily="2" charset="2"/>
              <a:buChar char="§"/>
            </a:pPr>
            <a:r>
              <a:rPr lang="it-IT" altLang="it-IT" sz="1050" dirty="0">
                <a:solidFill>
                  <a:srgbClr val="0071C5"/>
                </a:solidFill>
                <a:latin typeface="Open Sans Light" panose="020B0604020202020204" charset="0"/>
                <a:ea typeface="Open Sans Light" panose="020B0604020202020204" charset="0"/>
                <a:cs typeface="Open Sans Light" panose="020B0604020202020204" charset="0"/>
              </a:rPr>
              <a:t>Protecting safety measures if vulnerable points for attacks</a:t>
            </a:r>
          </a:p>
          <a:p>
            <a:pPr marL="285750" indent="-228600">
              <a:buFont typeface="Wingdings" panose="05000000000000000000" pitchFamily="2" charset="2"/>
              <a:buChar char="§"/>
            </a:pPr>
            <a:r>
              <a:rPr lang="it-IT" altLang="it-IT" sz="1050" dirty="0">
                <a:solidFill>
                  <a:srgbClr val="0071C5"/>
                </a:solidFill>
                <a:latin typeface="Open Sans Light" panose="020B0604020202020204" charset="0"/>
                <a:ea typeface="Open Sans Light" panose="020B0604020202020204" charset="0"/>
                <a:cs typeface="Open Sans Light" panose="020B0604020202020204" charset="0"/>
              </a:rPr>
              <a:t>Adding safety measures helping security</a:t>
            </a:r>
          </a:p>
        </p:txBody>
      </p:sp>
    </p:spTree>
    <p:extLst>
      <p:ext uri="{BB962C8B-B14F-4D97-AF65-F5344CB8AC3E}">
        <p14:creationId xmlns:p14="http://schemas.microsoft.com/office/powerpoint/2010/main" val="3506574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r>
              <a:rPr lang="it-IT" dirty="0"/>
              <a:t>Safety and Security: Flows </a:t>
            </a:r>
            <a:r>
              <a:rPr lang="en-GB" dirty="0"/>
              <a:t>Interceptions</a:t>
            </a:r>
            <a:r>
              <a:rPr lang="it-IT" dirty="0"/>
              <a:t> </a:t>
            </a:r>
            <a:endParaRPr lang="en-US" dirty="0"/>
          </a:p>
        </p:txBody>
      </p:sp>
      <p:grpSp>
        <p:nvGrpSpPr>
          <p:cNvPr id="165" name="Group 164">
            <a:extLst>
              <a:ext uri="{FF2B5EF4-FFF2-40B4-BE49-F238E27FC236}">
                <a16:creationId xmlns:a16="http://schemas.microsoft.com/office/drawing/2014/main" id="{09301503-FF15-451E-BF9D-AD1724B5293A}"/>
              </a:ext>
            </a:extLst>
          </p:cNvPr>
          <p:cNvGrpSpPr/>
          <p:nvPr/>
        </p:nvGrpSpPr>
        <p:grpSpPr>
          <a:xfrm>
            <a:off x="519509" y="871671"/>
            <a:ext cx="8023991" cy="3887752"/>
            <a:chOff x="731520" y="866198"/>
            <a:chExt cx="10058400" cy="4551625"/>
          </a:xfrm>
        </p:grpSpPr>
        <p:grpSp>
          <p:nvGrpSpPr>
            <p:cNvPr id="166" name="Group 165">
              <a:extLst>
                <a:ext uri="{FF2B5EF4-FFF2-40B4-BE49-F238E27FC236}">
                  <a16:creationId xmlns:a16="http://schemas.microsoft.com/office/drawing/2014/main" id="{B206B134-4C6E-48C0-88C2-8299B3D0A092}"/>
                </a:ext>
              </a:extLst>
            </p:cNvPr>
            <p:cNvGrpSpPr/>
            <p:nvPr/>
          </p:nvGrpSpPr>
          <p:grpSpPr>
            <a:xfrm>
              <a:off x="4204334" y="2560320"/>
              <a:ext cx="3108960" cy="640080"/>
              <a:chOff x="8061960" y="2400300"/>
              <a:chExt cx="3108960" cy="640080"/>
            </a:xfrm>
          </p:grpSpPr>
          <p:sp>
            <p:nvSpPr>
              <p:cNvPr id="231" name="Rectangle 230">
                <a:extLst>
                  <a:ext uri="{FF2B5EF4-FFF2-40B4-BE49-F238E27FC236}">
                    <a16:creationId xmlns:a16="http://schemas.microsoft.com/office/drawing/2014/main" id="{86970409-E000-464D-ACF5-739C05D6723F}"/>
                  </a:ext>
                </a:extLst>
              </p:cNvPr>
              <p:cNvSpPr/>
              <p:nvPr/>
            </p:nvSpPr>
            <p:spPr>
              <a:xfrm>
                <a:off x="8427720" y="2400300"/>
                <a:ext cx="274320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Definition of security environment</a:t>
                </a:r>
              </a:p>
            </p:txBody>
          </p:sp>
          <p:cxnSp>
            <p:nvCxnSpPr>
              <p:cNvPr id="232" name="Straight Arrow Connector 231">
                <a:extLst>
                  <a:ext uri="{FF2B5EF4-FFF2-40B4-BE49-F238E27FC236}">
                    <a16:creationId xmlns:a16="http://schemas.microsoft.com/office/drawing/2014/main" id="{38ED54BD-9094-42CD-9ABB-BD99E5B889FE}"/>
                  </a:ext>
                </a:extLst>
              </p:cNvPr>
              <p:cNvCxnSpPr>
                <a:stCxn id="231" idx="2"/>
              </p:cNvCxnSpPr>
              <p:nvPr/>
            </p:nvCxnSpPr>
            <p:spPr>
              <a:xfrm>
                <a:off x="9799320" y="2766060"/>
                <a:ext cx="0" cy="274320"/>
              </a:xfrm>
              <a:prstGeom prst="straightConnector1">
                <a:avLst/>
              </a:prstGeom>
              <a:noFill/>
              <a:ln w="3175" cap="flat" cmpd="sng" algn="ctr">
                <a:solidFill>
                  <a:srgbClr val="FF4E00"/>
                </a:solidFill>
                <a:prstDash val="solid"/>
                <a:tailEnd type="triangle"/>
              </a:ln>
              <a:effectLst/>
            </p:spPr>
          </p:cxnSp>
          <p:sp>
            <p:nvSpPr>
              <p:cNvPr id="233" name="Rectangle 232">
                <a:extLst>
                  <a:ext uri="{FF2B5EF4-FFF2-40B4-BE49-F238E27FC236}">
                    <a16:creationId xmlns:a16="http://schemas.microsoft.com/office/drawing/2014/main" id="{EE9DE290-A5BB-4D33-9DC0-3C086330C299}"/>
                  </a:ext>
                </a:extLst>
              </p:cNvPr>
              <p:cNvSpPr/>
              <p:nvPr/>
            </p:nvSpPr>
            <p:spPr>
              <a:xfrm>
                <a:off x="8061960" y="2400300"/>
                <a:ext cx="36576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5</a:t>
                </a:r>
              </a:p>
            </p:txBody>
          </p:sp>
        </p:grpSp>
        <p:grpSp>
          <p:nvGrpSpPr>
            <p:cNvPr id="167" name="Group 166">
              <a:extLst>
                <a:ext uri="{FF2B5EF4-FFF2-40B4-BE49-F238E27FC236}">
                  <a16:creationId xmlns:a16="http://schemas.microsoft.com/office/drawing/2014/main" id="{740AAF41-D50B-467C-8EF9-A269EAB55867}"/>
                </a:ext>
              </a:extLst>
            </p:cNvPr>
            <p:cNvGrpSpPr/>
            <p:nvPr/>
          </p:nvGrpSpPr>
          <p:grpSpPr>
            <a:xfrm>
              <a:off x="4204334" y="3200400"/>
              <a:ext cx="3108960" cy="640080"/>
              <a:chOff x="8061960" y="2400300"/>
              <a:chExt cx="3108960" cy="640080"/>
            </a:xfrm>
          </p:grpSpPr>
          <p:sp>
            <p:nvSpPr>
              <p:cNvPr id="228" name="Rectangle 227">
                <a:extLst>
                  <a:ext uri="{FF2B5EF4-FFF2-40B4-BE49-F238E27FC236}">
                    <a16:creationId xmlns:a16="http://schemas.microsoft.com/office/drawing/2014/main" id="{3765FA7D-3445-4532-87BD-58A3EEA47EB6}"/>
                  </a:ext>
                </a:extLst>
              </p:cNvPr>
              <p:cNvSpPr/>
              <p:nvPr/>
            </p:nvSpPr>
            <p:spPr>
              <a:xfrm>
                <a:off x="8427720" y="2400300"/>
                <a:ext cx="274320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Threat Analysis and Risk Assessment (TARA) </a:t>
                </a:r>
              </a:p>
            </p:txBody>
          </p:sp>
          <p:cxnSp>
            <p:nvCxnSpPr>
              <p:cNvPr id="229" name="Straight Arrow Connector 228">
                <a:extLst>
                  <a:ext uri="{FF2B5EF4-FFF2-40B4-BE49-F238E27FC236}">
                    <a16:creationId xmlns:a16="http://schemas.microsoft.com/office/drawing/2014/main" id="{972986A1-C978-474A-BE15-C19FFABF1A52}"/>
                  </a:ext>
                </a:extLst>
              </p:cNvPr>
              <p:cNvCxnSpPr>
                <a:stCxn id="228" idx="2"/>
              </p:cNvCxnSpPr>
              <p:nvPr/>
            </p:nvCxnSpPr>
            <p:spPr>
              <a:xfrm>
                <a:off x="9799320" y="2766060"/>
                <a:ext cx="0" cy="274320"/>
              </a:xfrm>
              <a:prstGeom prst="straightConnector1">
                <a:avLst/>
              </a:prstGeom>
              <a:noFill/>
              <a:ln w="3175" cap="flat" cmpd="sng" algn="ctr">
                <a:solidFill>
                  <a:srgbClr val="FF4E00"/>
                </a:solidFill>
                <a:prstDash val="solid"/>
                <a:tailEnd type="triangle"/>
              </a:ln>
              <a:effectLst/>
            </p:spPr>
          </p:cxnSp>
          <p:sp>
            <p:nvSpPr>
              <p:cNvPr id="230" name="Rectangle 229">
                <a:extLst>
                  <a:ext uri="{FF2B5EF4-FFF2-40B4-BE49-F238E27FC236}">
                    <a16:creationId xmlns:a16="http://schemas.microsoft.com/office/drawing/2014/main" id="{AAE40C13-15FF-4C97-9364-A563EC390992}"/>
                  </a:ext>
                </a:extLst>
              </p:cNvPr>
              <p:cNvSpPr/>
              <p:nvPr/>
            </p:nvSpPr>
            <p:spPr>
              <a:xfrm>
                <a:off x="8061960" y="2400300"/>
                <a:ext cx="36576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6</a:t>
                </a:r>
              </a:p>
            </p:txBody>
          </p:sp>
        </p:grpSp>
        <p:cxnSp>
          <p:nvCxnSpPr>
            <p:cNvPr id="168" name="Straight Arrow Connector 167">
              <a:extLst>
                <a:ext uri="{FF2B5EF4-FFF2-40B4-BE49-F238E27FC236}">
                  <a16:creationId xmlns:a16="http://schemas.microsoft.com/office/drawing/2014/main" id="{E0D292C0-0286-4B65-B85C-2E78C11CA066}"/>
                </a:ext>
              </a:extLst>
            </p:cNvPr>
            <p:cNvCxnSpPr/>
            <p:nvPr/>
          </p:nvCxnSpPr>
          <p:spPr>
            <a:xfrm>
              <a:off x="9418320" y="3199449"/>
              <a:ext cx="0" cy="274320"/>
            </a:xfrm>
            <a:prstGeom prst="straightConnector1">
              <a:avLst/>
            </a:prstGeom>
            <a:noFill/>
            <a:ln w="3175" cap="flat" cmpd="sng" algn="ctr">
              <a:solidFill>
                <a:srgbClr val="FF4E00"/>
              </a:solidFill>
              <a:prstDash val="solid"/>
              <a:tailEnd type="triangle"/>
            </a:ln>
            <a:effectLst/>
          </p:spPr>
        </p:cxnSp>
        <p:grpSp>
          <p:nvGrpSpPr>
            <p:cNvPr id="169" name="Group 168">
              <a:extLst>
                <a:ext uri="{FF2B5EF4-FFF2-40B4-BE49-F238E27FC236}">
                  <a16:creationId xmlns:a16="http://schemas.microsoft.com/office/drawing/2014/main" id="{AC02445E-C902-4D6B-9C29-7CB9998C80DD}"/>
                </a:ext>
              </a:extLst>
            </p:cNvPr>
            <p:cNvGrpSpPr/>
            <p:nvPr/>
          </p:nvGrpSpPr>
          <p:grpSpPr>
            <a:xfrm>
              <a:off x="4204334" y="4480560"/>
              <a:ext cx="3108960" cy="640080"/>
              <a:chOff x="4206240" y="4480560"/>
              <a:chExt cx="3108960" cy="640080"/>
            </a:xfrm>
          </p:grpSpPr>
          <p:cxnSp>
            <p:nvCxnSpPr>
              <p:cNvPr id="225" name="Straight Arrow Connector 224">
                <a:extLst>
                  <a:ext uri="{FF2B5EF4-FFF2-40B4-BE49-F238E27FC236}">
                    <a16:creationId xmlns:a16="http://schemas.microsoft.com/office/drawing/2014/main" id="{4D889E5E-6205-48F1-BE27-7490BA4393A5}"/>
                  </a:ext>
                </a:extLst>
              </p:cNvPr>
              <p:cNvCxnSpPr>
                <a:stCxn id="226" idx="2"/>
              </p:cNvCxnSpPr>
              <p:nvPr/>
            </p:nvCxnSpPr>
            <p:spPr>
              <a:xfrm flipH="1">
                <a:off x="5941694" y="4846320"/>
                <a:ext cx="1906" cy="274320"/>
              </a:xfrm>
              <a:prstGeom prst="straightConnector1">
                <a:avLst/>
              </a:prstGeom>
              <a:noFill/>
              <a:ln w="3175" cap="flat" cmpd="sng" algn="ctr">
                <a:solidFill>
                  <a:srgbClr val="FF4E00"/>
                </a:solidFill>
                <a:prstDash val="solid"/>
                <a:tailEnd type="none"/>
              </a:ln>
              <a:effectLst/>
            </p:spPr>
          </p:cxnSp>
          <p:sp>
            <p:nvSpPr>
              <p:cNvPr id="226" name="Rectangle 225">
                <a:extLst>
                  <a:ext uri="{FF2B5EF4-FFF2-40B4-BE49-F238E27FC236}">
                    <a16:creationId xmlns:a16="http://schemas.microsoft.com/office/drawing/2014/main" id="{BB9F2B89-F3D7-4224-A785-3C226C6CAF44}"/>
                  </a:ext>
                </a:extLst>
              </p:cNvPr>
              <p:cNvSpPr/>
              <p:nvPr/>
            </p:nvSpPr>
            <p:spPr>
              <a:xfrm>
                <a:off x="4572000" y="4480560"/>
                <a:ext cx="274320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Security requirements</a:t>
                </a:r>
              </a:p>
            </p:txBody>
          </p:sp>
          <p:sp>
            <p:nvSpPr>
              <p:cNvPr id="227" name="Rectangle 226">
                <a:extLst>
                  <a:ext uri="{FF2B5EF4-FFF2-40B4-BE49-F238E27FC236}">
                    <a16:creationId xmlns:a16="http://schemas.microsoft.com/office/drawing/2014/main" id="{1D9E0C38-2063-4681-8436-A4CF7EC7C421}"/>
                  </a:ext>
                </a:extLst>
              </p:cNvPr>
              <p:cNvSpPr/>
              <p:nvPr/>
            </p:nvSpPr>
            <p:spPr>
              <a:xfrm>
                <a:off x="4206240" y="4480560"/>
                <a:ext cx="36576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8</a:t>
                </a:r>
              </a:p>
            </p:txBody>
          </p:sp>
        </p:grpSp>
        <p:grpSp>
          <p:nvGrpSpPr>
            <p:cNvPr id="170" name="Group 169">
              <a:extLst>
                <a:ext uri="{FF2B5EF4-FFF2-40B4-BE49-F238E27FC236}">
                  <a16:creationId xmlns:a16="http://schemas.microsoft.com/office/drawing/2014/main" id="{A8F2C105-9155-453F-AC20-D89F2EA3DCE1}"/>
                </a:ext>
              </a:extLst>
            </p:cNvPr>
            <p:cNvGrpSpPr/>
            <p:nvPr/>
          </p:nvGrpSpPr>
          <p:grpSpPr>
            <a:xfrm>
              <a:off x="7680960" y="3474720"/>
              <a:ext cx="3108960" cy="1943103"/>
              <a:chOff x="6456045" y="2102166"/>
              <a:chExt cx="3108960" cy="1943103"/>
            </a:xfrm>
          </p:grpSpPr>
          <p:grpSp>
            <p:nvGrpSpPr>
              <p:cNvPr id="213" name="Group 212">
                <a:extLst>
                  <a:ext uri="{FF2B5EF4-FFF2-40B4-BE49-F238E27FC236}">
                    <a16:creationId xmlns:a16="http://schemas.microsoft.com/office/drawing/2014/main" id="{25937919-5A49-4E9E-BB77-22F831AA4B34}"/>
                  </a:ext>
                </a:extLst>
              </p:cNvPr>
              <p:cNvGrpSpPr/>
              <p:nvPr/>
            </p:nvGrpSpPr>
            <p:grpSpPr>
              <a:xfrm>
                <a:off x="6456045" y="2102166"/>
                <a:ext cx="3108960" cy="640080"/>
                <a:chOff x="8061960" y="2400300"/>
                <a:chExt cx="3108960" cy="640080"/>
              </a:xfrm>
            </p:grpSpPr>
            <p:sp>
              <p:nvSpPr>
                <p:cNvPr id="222" name="Rectangle 221">
                  <a:extLst>
                    <a:ext uri="{FF2B5EF4-FFF2-40B4-BE49-F238E27FC236}">
                      <a16:creationId xmlns:a16="http://schemas.microsoft.com/office/drawing/2014/main" id="{E831A156-490F-49A7-9833-BDCEF49F497F}"/>
                    </a:ext>
                  </a:extLst>
                </p:cNvPr>
                <p:cNvSpPr/>
                <p:nvPr/>
              </p:nvSpPr>
              <p:spPr>
                <a:xfrm>
                  <a:off x="8427720" y="2400300"/>
                  <a:ext cx="274320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Overall Hazard and Risk Analysis</a:t>
                  </a:r>
                </a:p>
              </p:txBody>
            </p:sp>
            <p:cxnSp>
              <p:nvCxnSpPr>
                <p:cNvPr id="223" name="Straight Arrow Connector 222">
                  <a:extLst>
                    <a:ext uri="{FF2B5EF4-FFF2-40B4-BE49-F238E27FC236}">
                      <a16:creationId xmlns:a16="http://schemas.microsoft.com/office/drawing/2014/main" id="{B73CF4DC-E232-44CF-BEAD-328C7FFC42E6}"/>
                    </a:ext>
                  </a:extLst>
                </p:cNvPr>
                <p:cNvCxnSpPr>
                  <a:stCxn id="222" idx="2"/>
                </p:cNvCxnSpPr>
                <p:nvPr/>
              </p:nvCxnSpPr>
              <p:spPr>
                <a:xfrm>
                  <a:off x="9799320" y="2766060"/>
                  <a:ext cx="0" cy="274320"/>
                </a:xfrm>
                <a:prstGeom prst="straightConnector1">
                  <a:avLst/>
                </a:prstGeom>
                <a:noFill/>
                <a:ln w="3175" cap="flat" cmpd="sng" algn="ctr">
                  <a:solidFill>
                    <a:srgbClr val="0070C0"/>
                  </a:solidFill>
                  <a:prstDash val="solid"/>
                  <a:tailEnd type="triangle"/>
                </a:ln>
                <a:effectLst/>
              </p:spPr>
            </p:cxnSp>
            <p:sp>
              <p:nvSpPr>
                <p:cNvPr id="224" name="Rectangle 223">
                  <a:extLst>
                    <a:ext uri="{FF2B5EF4-FFF2-40B4-BE49-F238E27FC236}">
                      <a16:creationId xmlns:a16="http://schemas.microsoft.com/office/drawing/2014/main" id="{992D43A4-93F7-41B2-9987-77B30A36A2AC}"/>
                    </a:ext>
                  </a:extLst>
                </p:cNvPr>
                <p:cNvSpPr/>
                <p:nvPr/>
              </p:nvSpPr>
              <p:spPr>
                <a:xfrm>
                  <a:off x="8061960" y="2400300"/>
                  <a:ext cx="36576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9</a:t>
                  </a:r>
                </a:p>
              </p:txBody>
            </p:sp>
          </p:grpSp>
          <p:grpSp>
            <p:nvGrpSpPr>
              <p:cNvPr id="214" name="Group 213">
                <a:extLst>
                  <a:ext uri="{FF2B5EF4-FFF2-40B4-BE49-F238E27FC236}">
                    <a16:creationId xmlns:a16="http://schemas.microsoft.com/office/drawing/2014/main" id="{82239479-CE52-423F-A6E8-1485DF142713}"/>
                  </a:ext>
                </a:extLst>
              </p:cNvPr>
              <p:cNvGrpSpPr/>
              <p:nvPr/>
            </p:nvGrpSpPr>
            <p:grpSpPr>
              <a:xfrm>
                <a:off x="6456045" y="2754947"/>
                <a:ext cx="3108960" cy="640080"/>
                <a:chOff x="8061960" y="2400300"/>
                <a:chExt cx="3108960" cy="640080"/>
              </a:xfrm>
            </p:grpSpPr>
            <p:sp>
              <p:nvSpPr>
                <p:cNvPr id="219" name="Rectangle 218">
                  <a:extLst>
                    <a:ext uri="{FF2B5EF4-FFF2-40B4-BE49-F238E27FC236}">
                      <a16:creationId xmlns:a16="http://schemas.microsoft.com/office/drawing/2014/main" id="{CE6A5F97-DFC2-44C6-A6AE-32B7D5235A65}"/>
                    </a:ext>
                  </a:extLst>
                </p:cNvPr>
                <p:cNvSpPr/>
                <p:nvPr/>
              </p:nvSpPr>
              <p:spPr>
                <a:xfrm>
                  <a:off x="8427720" y="2400300"/>
                  <a:ext cx="274320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Safety/Security requirements</a:t>
                  </a:r>
                </a:p>
              </p:txBody>
            </p:sp>
            <p:cxnSp>
              <p:nvCxnSpPr>
                <p:cNvPr id="220" name="Straight Arrow Connector 219">
                  <a:extLst>
                    <a:ext uri="{FF2B5EF4-FFF2-40B4-BE49-F238E27FC236}">
                      <a16:creationId xmlns:a16="http://schemas.microsoft.com/office/drawing/2014/main" id="{1DA48B3F-7952-4B59-A4C8-11F76205C6DC}"/>
                    </a:ext>
                  </a:extLst>
                </p:cNvPr>
                <p:cNvCxnSpPr>
                  <a:stCxn id="219" idx="2"/>
                </p:cNvCxnSpPr>
                <p:nvPr/>
              </p:nvCxnSpPr>
              <p:spPr>
                <a:xfrm>
                  <a:off x="9799320" y="2766060"/>
                  <a:ext cx="0" cy="274320"/>
                </a:xfrm>
                <a:prstGeom prst="straightConnector1">
                  <a:avLst/>
                </a:prstGeom>
                <a:noFill/>
                <a:ln w="3175" cap="flat" cmpd="sng" algn="ctr">
                  <a:solidFill>
                    <a:srgbClr val="0070C0"/>
                  </a:solidFill>
                  <a:prstDash val="solid"/>
                  <a:tailEnd type="triangle"/>
                </a:ln>
                <a:effectLst/>
              </p:spPr>
            </p:cxnSp>
            <p:sp>
              <p:nvSpPr>
                <p:cNvPr id="221" name="Rectangle 220">
                  <a:extLst>
                    <a:ext uri="{FF2B5EF4-FFF2-40B4-BE49-F238E27FC236}">
                      <a16:creationId xmlns:a16="http://schemas.microsoft.com/office/drawing/2014/main" id="{1A07E0BC-A9FA-4FEC-A6B9-69E869037C6F}"/>
                    </a:ext>
                  </a:extLst>
                </p:cNvPr>
                <p:cNvSpPr/>
                <p:nvPr/>
              </p:nvSpPr>
              <p:spPr>
                <a:xfrm>
                  <a:off x="8061960" y="2400300"/>
                  <a:ext cx="36576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10</a:t>
                  </a:r>
                </a:p>
              </p:txBody>
            </p:sp>
          </p:grpSp>
          <p:grpSp>
            <p:nvGrpSpPr>
              <p:cNvPr id="215" name="Group 214">
                <a:extLst>
                  <a:ext uri="{FF2B5EF4-FFF2-40B4-BE49-F238E27FC236}">
                    <a16:creationId xmlns:a16="http://schemas.microsoft.com/office/drawing/2014/main" id="{CBAEE3D8-F25A-45DD-B443-5997C1A2E7A7}"/>
                  </a:ext>
                </a:extLst>
              </p:cNvPr>
              <p:cNvGrpSpPr/>
              <p:nvPr/>
            </p:nvGrpSpPr>
            <p:grpSpPr>
              <a:xfrm>
                <a:off x="6456045" y="3405189"/>
                <a:ext cx="3108960" cy="640080"/>
                <a:chOff x="8061960" y="2400300"/>
                <a:chExt cx="3108960" cy="640080"/>
              </a:xfrm>
            </p:grpSpPr>
            <p:sp>
              <p:nvSpPr>
                <p:cNvPr id="216" name="Rectangle 215">
                  <a:extLst>
                    <a:ext uri="{FF2B5EF4-FFF2-40B4-BE49-F238E27FC236}">
                      <a16:creationId xmlns:a16="http://schemas.microsoft.com/office/drawing/2014/main" id="{6BFCBD40-A357-4B53-BE01-0160E69DAE04}"/>
                    </a:ext>
                  </a:extLst>
                </p:cNvPr>
                <p:cNvSpPr/>
                <p:nvPr/>
              </p:nvSpPr>
              <p:spPr>
                <a:xfrm>
                  <a:off x="8427720" y="2400300"/>
                  <a:ext cx="274320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Safety/Security requirements allocation</a:t>
                  </a:r>
                </a:p>
              </p:txBody>
            </p:sp>
            <p:cxnSp>
              <p:nvCxnSpPr>
                <p:cNvPr id="217" name="Straight Arrow Connector 216">
                  <a:extLst>
                    <a:ext uri="{FF2B5EF4-FFF2-40B4-BE49-F238E27FC236}">
                      <a16:creationId xmlns:a16="http://schemas.microsoft.com/office/drawing/2014/main" id="{025CF51C-A42B-422C-A907-9B6007C5474B}"/>
                    </a:ext>
                  </a:extLst>
                </p:cNvPr>
                <p:cNvCxnSpPr>
                  <a:stCxn id="216" idx="2"/>
                </p:cNvCxnSpPr>
                <p:nvPr/>
              </p:nvCxnSpPr>
              <p:spPr>
                <a:xfrm>
                  <a:off x="9799320" y="2766060"/>
                  <a:ext cx="0" cy="274320"/>
                </a:xfrm>
                <a:prstGeom prst="straightConnector1">
                  <a:avLst/>
                </a:prstGeom>
                <a:noFill/>
                <a:ln w="3175" cap="flat" cmpd="sng" algn="ctr">
                  <a:solidFill>
                    <a:srgbClr val="0070C0"/>
                  </a:solidFill>
                  <a:prstDash val="solid"/>
                  <a:tailEnd type="triangle"/>
                </a:ln>
                <a:effectLst/>
              </p:spPr>
            </p:cxnSp>
            <p:sp>
              <p:nvSpPr>
                <p:cNvPr id="218" name="Rectangle 217">
                  <a:extLst>
                    <a:ext uri="{FF2B5EF4-FFF2-40B4-BE49-F238E27FC236}">
                      <a16:creationId xmlns:a16="http://schemas.microsoft.com/office/drawing/2014/main" id="{D16B1664-7121-4947-981E-207AE6B038D7}"/>
                    </a:ext>
                  </a:extLst>
                </p:cNvPr>
                <p:cNvSpPr/>
                <p:nvPr/>
              </p:nvSpPr>
              <p:spPr>
                <a:xfrm>
                  <a:off x="8061960" y="2400300"/>
                  <a:ext cx="365760" cy="365760"/>
                </a:xfrm>
                <a:prstGeom prst="rect">
                  <a:avLst/>
                </a:prstGeom>
                <a:noFill/>
                <a:ln w="3175" cap="flat" cmpd="sng" algn="ctr">
                  <a:solidFill>
                    <a:srgbClr val="0070C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11</a:t>
                  </a:r>
                </a:p>
              </p:txBody>
            </p:sp>
          </p:grpSp>
        </p:grpSp>
        <p:grpSp>
          <p:nvGrpSpPr>
            <p:cNvPr id="171" name="Group 170">
              <a:extLst>
                <a:ext uri="{FF2B5EF4-FFF2-40B4-BE49-F238E27FC236}">
                  <a16:creationId xmlns:a16="http://schemas.microsoft.com/office/drawing/2014/main" id="{BCB7E239-73F6-41EA-94EC-E134384F42A0}"/>
                </a:ext>
              </a:extLst>
            </p:cNvPr>
            <p:cNvGrpSpPr/>
            <p:nvPr/>
          </p:nvGrpSpPr>
          <p:grpSpPr>
            <a:xfrm>
              <a:off x="4204334" y="3840480"/>
              <a:ext cx="3108960" cy="640080"/>
              <a:chOff x="4204334" y="3840480"/>
              <a:chExt cx="3108960" cy="640080"/>
            </a:xfrm>
          </p:grpSpPr>
          <p:sp>
            <p:nvSpPr>
              <p:cNvPr id="210" name="Rectangle 209">
                <a:extLst>
                  <a:ext uri="{FF2B5EF4-FFF2-40B4-BE49-F238E27FC236}">
                    <a16:creationId xmlns:a16="http://schemas.microsoft.com/office/drawing/2014/main" id="{93FF9248-34A5-46D5-B7BB-DF5465F1CD62}"/>
                  </a:ext>
                </a:extLst>
              </p:cNvPr>
              <p:cNvSpPr/>
              <p:nvPr/>
            </p:nvSpPr>
            <p:spPr>
              <a:xfrm>
                <a:off x="4570094" y="3840480"/>
                <a:ext cx="274320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Security objectives</a:t>
                </a:r>
              </a:p>
            </p:txBody>
          </p:sp>
          <p:sp>
            <p:nvSpPr>
              <p:cNvPr id="211" name="Rectangle 210">
                <a:extLst>
                  <a:ext uri="{FF2B5EF4-FFF2-40B4-BE49-F238E27FC236}">
                    <a16:creationId xmlns:a16="http://schemas.microsoft.com/office/drawing/2014/main" id="{92C39D76-4990-41B3-B4FD-18D8240EB601}"/>
                  </a:ext>
                </a:extLst>
              </p:cNvPr>
              <p:cNvSpPr/>
              <p:nvPr/>
            </p:nvSpPr>
            <p:spPr>
              <a:xfrm>
                <a:off x="4204334" y="3840480"/>
                <a:ext cx="365760" cy="365760"/>
              </a:xfrm>
              <a:prstGeom prst="rect">
                <a:avLst/>
              </a:prstGeom>
              <a:noFill/>
              <a:ln w="3175" cap="flat" cmpd="sng" algn="ctr">
                <a:solidFill>
                  <a:srgbClr val="FF4E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7</a:t>
                </a:r>
              </a:p>
            </p:txBody>
          </p:sp>
          <p:cxnSp>
            <p:nvCxnSpPr>
              <p:cNvPr id="212" name="Straight Arrow Connector 211">
                <a:extLst>
                  <a:ext uri="{FF2B5EF4-FFF2-40B4-BE49-F238E27FC236}">
                    <a16:creationId xmlns:a16="http://schemas.microsoft.com/office/drawing/2014/main" id="{A4F27467-5159-44E7-BB8D-B48B04906F60}"/>
                  </a:ext>
                </a:extLst>
              </p:cNvPr>
              <p:cNvCxnSpPr>
                <a:stCxn id="210" idx="2"/>
                <a:endCxn id="226" idx="0"/>
              </p:cNvCxnSpPr>
              <p:nvPr/>
            </p:nvCxnSpPr>
            <p:spPr>
              <a:xfrm>
                <a:off x="5941694" y="4206240"/>
                <a:ext cx="0" cy="274320"/>
              </a:xfrm>
              <a:prstGeom prst="straightConnector1">
                <a:avLst/>
              </a:prstGeom>
              <a:noFill/>
              <a:ln w="3175" cap="flat" cmpd="sng" algn="ctr">
                <a:solidFill>
                  <a:srgbClr val="FF4E00"/>
                </a:solidFill>
                <a:prstDash val="solid"/>
                <a:tailEnd type="triangle"/>
              </a:ln>
              <a:effectLst/>
            </p:spPr>
          </p:cxnSp>
        </p:grpSp>
        <p:cxnSp>
          <p:nvCxnSpPr>
            <p:cNvPr id="172" name="Straight Arrow Connector 171">
              <a:extLst>
                <a:ext uri="{FF2B5EF4-FFF2-40B4-BE49-F238E27FC236}">
                  <a16:creationId xmlns:a16="http://schemas.microsoft.com/office/drawing/2014/main" id="{2CF969CB-4784-4D09-836C-22D6188C51D5}"/>
                </a:ext>
              </a:extLst>
            </p:cNvPr>
            <p:cNvCxnSpPr/>
            <p:nvPr/>
          </p:nvCxnSpPr>
          <p:spPr>
            <a:xfrm>
              <a:off x="5941694" y="5120640"/>
              <a:ext cx="1554480" cy="0"/>
            </a:xfrm>
            <a:prstGeom prst="straightConnector1">
              <a:avLst/>
            </a:prstGeom>
            <a:noFill/>
            <a:ln w="3175" cap="flat" cmpd="sng" algn="ctr">
              <a:solidFill>
                <a:srgbClr val="FF4E00"/>
              </a:solidFill>
              <a:prstDash val="solid"/>
              <a:tailEnd type="none"/>
            </a:ln>
            <a:effectLst/>
          </p:spPr>
        </p:cxnSp>
        <p:cxnSp>
          <p:nvCxnSpPr>
            <p:cNvPr id="173" name="Straight Arrow Connector 172">
              <a:extLst>
                <a:ext uri="{FF2B5EF4-FFF2-40B4-BE49-F238E27FC236}">
                  <a16:creationId xmlns:a16="http://schemas.microsoft.com/office/drawing/2014/main" id="{3E7E30BB-3FF9-44B3-B8B7-90D85A3D17FB}"/>
                </a:ext>
              </a:extLst>
            </p:cNvPr>
            <p:cNvCxnSpPr/>
            <p:nvPr/>
          </p:nvCxnSpPr>
          <p:spPr>
            <a:xfrm>
              <a:off x="7498080" y="3199449"/>
              <a:ext cx="1920240" cy="0"/>
            </a:xfrm>
            <a:prstGeom prst="straightConnector1">
              <a:avLst/>
            </a:prstGeom>
            <a:noFill/>
            <a:ln w="3175" cap="flat" cmpd="sng" algn="ctr">
              <a:solidFill>
                <a:srgbClr val="FF4E00"/>
              </a:solidFill>
              <a:prstDash val="solid"/>
              <a:tailEnd type="none"/>
            </a:ln>
            <a:effectLst/>
          </p:spPr>
        </p:cxnSp>
        <p:cxnSp>
          <p:nvCxnSpPr>
            <p:cNvPr id="174" name="Straight Arrow Connector 173">
              <a:extLst>
                <a:ext uri="{FF2B5EF4-FFF2-40B4-BE49-F238E27FC236}">
                  <a16:creationId xmlns:a16="http://schemas.microsoft.com/office/drawing/2014/main" id="{3873700E-5F8C-453F-AA26-6CB9F2A68576}"/>
                </a:ext>
              </a:extLst>
            </p:cNvPr>
            <p:cNvCxnSpPr/>
            <p:nvPr/>
          </p:nvCxnSpPr>
          <p:spPr>
            <a:xfrm>
              <a:off x="7498080" y="3199449"/>
              <a:ext cx="0" cy="1921191"/>
            </a:xfrm>
            <a:prstGeom prst="straightConnector1">
              <a:avLst/>
            </a:prstGeom>
            <a:noFill/>
            <a:ln w="3175" cap="flat" cmpd="sng" algn="ctr">
              <a:solidFill>
                <a:srgbClr val="FF4E00"/>
              </a:solidFill>
              <a:prstDash val="solid"/>
              <a:tailEnd type="none"/>
            </a:ln>
            <a:effectLst/>
          </p:spPr>
        </p:cxnSp>
        <p:grpSp>
          <p:nvGrpSpPr>
            <p:cNvPr id="175" name="Group 174">
              <a:extLst>
                <a:ext uri="{FF2B5EF4-FFF2-40B4-BE49-F238E27FC236}">
                  <a16:creationId xmlns:a16="http://schemas.microsoft.com/office/drawing/2014/main" id="{AACD1EFD-A763-4A8E-9653-CCD4E37F9AE2}"/>
                </a:ext>
              </a:extLst>
            </p:cNvPr>
            <p:cNvGrpSpPr/>
            <p:nvPr/>
          </p:nvGrpSpPr>
          <p:grpSpPr>
            <a:xfrm>
              <a:off x="731520" y="1554480"/>
              <a:ext cx="3108960" cy="640080"/>
              <a:chOff x="8061960" y="2400300"/>
              <a:chExt cx="3108960" cy="640080"/>
            </a:xfrm>
          </p:grpSpPr>
          <p:sp>
            <p:nvSpPr>
              <p:cNvPr id="207" name="Rectangle 206">
                <a:extLst>
                  <a:ext uri="{FF2B5EF4-FFF2-40B4-BE49-F238E27FC236}">
                    <a16:creationId xmlns:a16="http://schemas.microsoft.com/office/drawing/2014/main" id="{61C22653-E01E-4035-8C66-64BB5DE0FA2C}"/>
                  </a:ext>
                </a:extLst>
              </p:cNvPr>
              <p:cNvSpPr/>
              <p:nvPr/>
            </p:nvSpPr>
            <p:spPr>
              <a:xfrm>
                <a:off x="8427720" y="2400300"/>
                <a:ext cx="27432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Definition of concept</a:t>
                </a:r>
              </a:p>
            </p:txBody>
          </p:sp>
          <p:cxnSp>
            <p:nvCxnSpPr>
              <p:cNvPr id="208" name="Straight Arrow Connector 207">
                <a:extLst>
                  <a:ext uri="{FF2B5EF4-FFF2-40B4-BE49-F238E27FC236}">
                    <a16:creationId xmlns:a16="http://schemas.microsoft.com/office/drawing/2014/main" id="{733BAEF0-B55A-4929-885B-9BB4C57926DE}"/>
                  </a:ext>
                </a:extLst>
              </p:cNvPr>
              <p:cNvCxnSpPr>
                <a:stCxn id="207" idx="2"/>
              </p:cNvCxnSpPr>
              <p:nvPr/>
            </p:nvCxnSpPr>
            <p:spPr>
              <a:xfrm>
                <a:off x="9799320" y="2766060"/>
                <a:ext cx="0" cy="274320"/>
              </a:xfrm>
              <a:prstGeom prst="straightConnector1">
                <a:avLst/>
              </a:prstGeom>
              <a:noFill/>
              <a:ln w="3175" cap="flat" cmpd="sng" algn="ctr">
                <a:solidFill>
                  <a:srgbClr val="B7D108">
                    <a:lumMod val="50000"/>
                  </a:srgbClr>
                </a:solidFill>
                <a:prstDash val="solid"/>
                <a:tailEnd type="triangle"/>
              </a:ln>
              <a:effectLst/>
            </p:spPr>
          </p:cxnSp>
          <p:sp>
            <p:nvSpPr>
              <p:cNvPr id="209" name="Rectangle 208">
                <a:extLst>
                  <a:ext uri="{FF2B5EF4-FFF2-40B4-BE49-F238E27FC236}">
                    <a16:creationId xmlns:a16="http://schemas.microsoft.com/office/drawing/2014/main" id="{0E48737C-5227-4F39-B80C-D59604E6A72B}"/>
                  </a:ext>
                </a:extLst>
              </p:cNvPr>
              <p:cNvSpPr/>
              <p:nvPr/>
            </p:nvSpPr>
            <p:spPr>
              <a:xfrm>
                <a:off x="8061960" y="2400300"/>
                <a:ext cx="36576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1</a:t>
                </a:r>
              </a:p>
            </p:txBody>
          </p:sp>
        </p:grpSp>
        <p:grpSp>
          <p:nvGrpSpPr>
            <p:cNvPr id="176" name="Group 175">
              <a:extLst>
                <a:ext uri="{FF2B5EF4-FFF2-40B4-BE49-F238E27FC236}">
                  <a16:creationId xmlns:a16="http://schemas.microsoft.com/office/drawing/2014/main" id="{79E9E5F0-1655-4539-8991-7695B357586F}"/>
                </a:ext>
              </a:extLst>
            </p:cNvPr>
            <p:cNvGrpSpPr/>
            <p:nvPr/>
          </p:nvGrpSpPr>
          <p:grpSpPr>
            <a:xfrm>
              <a:off x="731520" y="2194243"/>
              <a:ext cx="3108960" cy="640080"/>
              <a:chOff x="8061960" y="2400300"/>
              <a:chExt cx="3108960" cy="640080"/>
            </a:xfrm>
          </p:grpSpPr>
          <p:sp>
            <p:nvSpPr>
              <p:cNvPr id="204" name="Rectangle 203">
                <a:extLst>
                  <a:ext uri="{FF2B5EF4-FFF2-40B4-BE49-F238E27FC236}">
                    <a16:creationId xmlns:a16="http://schemas.microsoft.com/office/drawing/2014/main" id="{ED79080F-CD1C-4D1A-9871-1FC20A79FCE9}"/>
                  </a:ext>
                </a:extLst>
              </p:cNvPr>
              <p:cNvSpPr/>
              <p:nvPr/>
            </p:nvSpPr>
            <p:spPr>
              <a:xfrm>
                <a:off x="8427720" y="2400300"/>
                <a:ext cx="27432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Safety scope and definition</a:t>
                </a:r>
              </a:p>
            </p:txBody>
          </p:sp>
          <p:cxnSp>
            <p:nvCxnSpPr>
              <p:cNvPr id="205" name="Straight Arrow Connector 204">
                <a:extLst>
                  <a:ext uri="{FF2B5EF4-FFF2-40B4-BE49-F238E27FC236}">
                    <a16:creationId xmlns:a16="http://schemas.microsoft.com/office/drawing/2014/main" id="{452B13BE-2C69-47EA-9418-E820707E760A}"/>
                  </a:ext>
                </a:extLst>
              </p:cNvPr>
              <p:cNvCxnSpPr>
                <a:stCxn id="204" idx="2"/>
              </p:cNvCxnSpPr>
              <p:nvPr/>
            </p:nvCxnSpPr>
            <p:spPr>
              <a:xfrm>
                <a:off x="9799320" y="2766060"/>
                <a:ext cx="0" cy="274320"/>
              </a:xfrm>
              <a:prstGeom prst="straightConnector1">
                <a:avLst/>
              </a:prstGeom>
              <a:noFill/>
              <a:ln w="3175" cap="flat" cmpd="sng" algn="ctr">
                <a:solidFill>
                  <a:srgbClr val="B7D108">
                    <a:lumMod val="50000"/>
                  </a:srgbClr>
                </a:solidFill>
                <a:prstDash val="solid"/>
                <a:tailEnd type="triangle"/>
              </a:ln>
              <a:effectLst/>
            </p:spPr>
          </p:cxnSp>
          <p:sp>
            <p:nvSpPr>
              <p:cNvPr id="206" name="Rectangle 205">
                <a:extLst>
                  <a:ext uri="{FF2B5EF4-FFF2-40B4-BE49-F238E27FC236}">
                    <a16:creationId xmlns:a16="http://schemas.microsoft.com/office/drawing/2014/main" id="{414F02AA-4561-4CEC-BB30-C9E727FF0891}"/>
                  </a:ext>
                </a:extLst>
              </p:cNvPr>
              <p:cNvSpPr/>
              <p:nvPr/>
            </p:nvSpPr>
            <p:spPr>
              <a:xfrm>
                <a:off x="8061960" y="2400300"/>
                <a:ext cx="36576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2</a:t>
                </a:r>
              </a:p>
            </p:txBody>
          </p:sp>
        </p:grpSp>
        <p:grpSp>
          <p:nvGrpSpPr>
            <p:cNvPr id="177" name="Group 176">
              <a:extLst>
                <a:ext uri="{FF2B5EF4-FFF2-40B4-BE49-F238E27FC236}">
                  <a16:creationId xmlns:a16="http://schemas.microsoft.com/office/drawing/2014/main" id="{2D440E58-504D-4500-A80E-E93E6854C70A}"/>
                </a:ext>
              </a:extLst>
            </p:cNvPr>
            <p:cNvGrpSpPr/>
            <p:nvPr/>
          </p:nvGrpSpPr>
          <p:grpSpPr>
            <a:xfrm>
              <a:off x="731520" y="2834006"/>
              <a:ext cx="3108960" cy="640080"/>
              <a:chOff x="8061960" y="2400300"/>
              <a:chExt cx="3108960" cy="640080"/>
            </a:xfrm>
          </p:grpSpPr>
          <p:sp>
            <p:nvSpPr>
              <p:cNvPr id="201" name="Rectangle 200">
                <a:extLst>
                  <a:ext uri="{FF2B5EF4-FFF2-40B4-BE49-F238E27FC236}">
                    <a16:creationId xmlns:a16="http://schemas.microsoft.com/office/drawing/2014/main" id="{95C0ECAE-C2B0-4390-8707-27667E27C2E4}"/>
                  </a:ext>
                </a:extLst>
              </p:cNvPr>
              <p:cNvSpPr/>
              <p:nvPr/>
            </p:nvSpPr>
            <p:spPr>
              <a:xfrm>
                <a:off x="8427720" y="2400300"/>
                <a:ext cx="27432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Hazard Analysis and Risk Assessment (HARA)</a:t>
                </a:r>
              </a:p>
            </p:txBody>
          </p:sp>
          <p:cxnSp>
            <p:nvCxnSpPr>
              <p:cNvPr id="202" name="Straight Arrow Connector 201">
                <a:extLst>
                  <a:ext uri="{FF2B5EF4-FFF2-40B4-BE49-F238E27FC236}">
                    <a16:creationId xmlns:a16="http://schemas.microsoft.com/office/drawing/2014/main" id="{E19483FB-9121-424C-8799-CA6F2AAE3518}"/>
                  </a:ext>
                </a:extLst>
              </p:cNvPr>
              <p:cNvCxnSpPr>
                <a:stCxn id="201" idx="2"/>
              </p:cNvCxnSpPr>
              <p:nvPr/>
            </p:nvCxnSpPr>
            <p:spPr>
              <a:xfrm>
                <a:off x="9799320" y="2766060"/>
                <a:ext cx="0" cy="274320"/>
              </a:xfrm>
              <a:prstGeom prst="straightConnector1">
                <a:avLst/>
              </a:prstGeom>
              <a:noFill/>
              <a:ln w="3175" cap="flat" cmpd="sng" algn="ctr">
                <a:solidFill>
                  <a:srgbClr val="B7D108">
                    <a:lumMod val="50000"/>
                  </a:srgbClr>
                </a:solidFill>
                <a:prstDash val="solid"/>
                <a:tailEnd type="triangle"/>
              </a:ln>
              <a:effectLst/>
            </p:spPr>
          </p:cxnSp>
          <p:sp>
            <p:nvSpPr>
              <p:cNvPr id="203" name="Rectangle 202">
                <a:extLst>
                  <a:ext uri="{FF2B5EF4-FFF2-40B4-BE49-F238E27FC236}">
                    <a16:creationId xmlns:a16="http://schemas.microsoft.com/office/drawing/2014/main" id="{CC842891-366D-4821-BCD6-E76AC6F92A00}"/>
                  </a:ext>
                </a:extLst>
              </p:cNvPr>
              <p:cNvSpPr/>
              <p:nvPr/>
            </p:nvSpPr>
            <p:spPr>
              <a:xfrm>
                <a:off x="8061960" y="2400300"/>
                <a:ext cx="36576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3</a:t>
                </a:r>
              </a:p>
            </p:txBody>
          </p:sp>
        </p:grpSp>
        <p:grpSp>
          <p:nvGrpSpPr>
            <p:cNvPr id="178" name="Group 177">
              <a:extLst>
                <a:ext uri="{FF2B5EF4-FFF2-40B4-BE49-F238E27FC236}">
                  <a16:creationId xmlns:a16="http://schemas.microsoft.com/office/drawing/2014/main" id="{AF25D179-2A60-42F3-A75B-2E56B679E306}"/>
                </a:ext>
              </a:extLst>
            </p:cNvPr>
            <p:cNvGrpSpPr/>
            <p:nvPr/>
          </p:nvGrpSpPr>
          <p:grpSpPr>
            <a:xfrm>
              <a:off x="731520" y="3473769"/>
              <a:ext cx="3108960" cy="365760"/>
              <a:chOff x="731520" y="3473769"/>
              <a:chExt cx="3108960" cy="365760"/>
            </a:xfrm>
          </p:grpSpPr>
          <p:sp>
            <p:nvSpPr>
              <p:cNvPr id="199" name="Rectangle 198">
                <a:extLst>
                  <a:ext uri="{FF2B5EF4-FFF2-40B4-BE49-F238E27FC236}">
                    <a16:creationId xmlns:a16="http://schemas.microsoft.com/office/drawing/2014/main" id="{E7F0EC39-891D-4239-BFEB-C604E6F4FDF4}"/>
                  </a:ext>
                </a:extLst>
              </p:cNvPr>
              <p:cNvSpPr/>
              <p:nvPr/>
            </p:nvSpPr>
            <p:spPr>
              <a:xfrm>
                <a:off x="1097280" y="3473769"/>
                <a:ext cx="274320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Safety requirements</a:t>
                </a:r>
              </a:p>
            </p:txBody>
          </p:sp>
          <p:sp>
            <p:nvSpPr>
              <p:cNvPr id="200" name="Rectangle 199">
                <a:extLst>
                  <a:ext uri="{FF2B5EF4-FFF2-40B4-BE49-F238E27FC236}">
                    <a16:creationId xmlns:a16="http://schemas.microsoft.com/office/drawing/2014/main" id="{7E190001-4CEC-4F9A-B51B-CACBBB55529F}"/>
                  </a:ext>
                </a:extLst>
              </p:cNvPr>
              <p:cNvSpPr/>
              <p:nvPr/>
            </p:nvSpPr>
            <p:spPr>
              <a:xfrm>
                <a:off x="731520" y="3473769"/>
                <a:ext cx="365760" cy="365760"/>
              </a:xfrm>
              <a:prstGeom prst="rect">
                <a:avLst/>
              </a:prstGeom>
              <a:noFill/>
              <a:ln w="3175" cap="flat" cmpd="sng" algn="ctr">
                <a:solidFill>
                  <a:srgbClr val="B7D108">
                    <a:lumMod val="50000"/>
                  </a:srgbClr>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65000"/>
                        <a:lumOff val="35000"/>
                      </a:prstClr>
                    </a:solidFill>
                    <a:effectLst/>
                    <a:uLnTx/>
                    <a:uFillTx/>
                    <a:latin typeface="Open Sans Light" panose="020B0604020202020204" charset="0"/>
                    <a:ea typeface="Open Sans Light" panose="020B0604020202020204" charset="0"/>
                    <a:cs typeface="Open Sans Light" panose="020B0604020202020204" charset="0"/>
                  </a:rPr>
                  <a:t>4</a:t>
                </a:r>
              </a:p>
            </p:txBody>
          </p:sp>
        </p:grpSp>
        <p:grpSp>
          <p:nvGrpSpPr>
            <p:cNvPr id="179" name="Group 178">
              <a:extLst>
                <a:ext uri="{FF2B5EF4-FFF2-40B4-BE49-F238E27FC236}">
                  <a16:creationId xmlns:a16="http://schemas.microsoft.com/office/drawing/2014/main" id="{4D154F0A-A273-4C4D-9984-071C77585BDF}"/>
                </a:ext>
              </a:extLst>
            </p:cNvPr>
            <p:cNvGrpSpPr/>
            <p:nvPr/>
          </p:nvGrpSpPr>
          <p:grpSpPr>
            <a:xfrm>
              <a:off x="3840480" y="1736409"/>
              <a:ext cx="363854" cy="1006791"/>
              <a:chOff x="3840480" y="1736409"/>
              <a:chExt cx="363854" cy="1006791"/>
            </a:xfrm>
          </p:grpSpPr>
          <p:cxnSp>
            <p:nvCxnSpPr>
              <p:cNvPr id="196" name="Straight Arrow Connector 195">
                <a:extLst>
                  <a:ext uri="{FF2B5EF4-FFF2-40B4-BE49-F238E27FC236}">
                    <a16:creationId xmlns:a16="http://schemas.microsoft.com/office/drawing/2014/main" id="{BF128073-5C6B-43FC-8736-075C3E92A92D}"/>
                  </a:ext>
                </a:extLst>
              </p:cNvPr>
              <p:cNvCxnSpPr/>
              <p:nvPr/>
            </p:nvCxnSpPr>
            <p:spPr>
              <a:xfrm>
                <a:off x="4023360" y="1736409"/>
                <a:ext cx="0" cy="1005840"/>
              </a:xfrm>
              <a:prstGeom prst="straightConnector1">
                <a:avLst/>
              </a:prstGeom>
              <a:noFill/>
              <a:ln w="3175" cap="flat" cmpd="sng" algn="ctr">
                <a:solidFill>
                  <a:srgbClr val="B7D108">
                    <a:lumMod val="50000"/>
                  </a:srgbClr>
                </a:solidFill>
                <a:prstDash val="solid"/>
                <a:tailEnd type="none"/>
              </a:ln>
              <a:effectLst/>
            </p:spPr>
          </p:cxnSp>
          <p:cxnSp>
            <p:nvCxnSpPr>
              <p:cNvPr id="197" name="Straight Arrow Connector 196">
                <a:extLst>
                  <a:ext uri="{FF2B5EF4-FFF2-40B4-BE49-F238E27FC236}">
                    <a16:creationId xmlns:a16="http://schemas.microsoft.com/office/drawing/2014/main" id="{BFF54A5D-7471-4D2D-B56E-2CE6F5C11069}"/>
                  </a:ext>
                </a:extLst>
              </p:cNvPr>
              <p:cNvCxnSpPr>
                <a:stCxn id="207" idx="3"/>
              </p:cNvCxnSpPr>
              <p:nvPr/>
            </p:nvCxnSpPr>
            <p:spPr>
              <a:xfrm>
                <a:off x="3840480" y="1737360"/>
                <a:ext cx="182880" cy="0"/>
              </a:xfrm>
              <a:prstGeom prst="straightConnector1">
                <a:avLst/>
              </a:prstGeom>
              <a:noFill/>
              <a:ln w="3175" cap="flat" cmpd="sng" algn="ctr">
                <a:solidFill>
                  <a:srgbClr val="B7D108">
                    <a:lumMod val="50000"/>
                  </a:srgbClr>
                </a:solidFill>
                <a:prstDash val="solid"/>
                <a:headEnd type="none"/>
                <a:tailEnd type="none"/>
              </a:ln>
              <a:effectLst/>
            </p:spPr>
          </p:cxnSp>
          <p:cxnSp>
            <p:nvCxnSpPr>
              <p:cNvPr id="198" name="Straight Arrow Connector 197">
                <a:extLst>
                  <a:ext uri="{FF2B5EF4-FFF2-40B4-BE49-F238E27FC236}">
                    <a16:creationId xmlns:a16="http://schemas.microsoft.com/office/drawing/2014/main" id="{A65DF95C-770F-47EA-B88F-3C7AF89C0D1E}"/>
                  </a:ext>
                </a:extLst>
              </p:cNvPr>
              <p:cNvCxnSpPr>
                <a:endCxn id="233" idx="1"/>
              </p:cNvCxnSpPr>
              <p:nvPr/>
            </p:nvCxnSpPr>
            <p:spPr>
              <a:xfrm>
                <a:off x="4023360" y="2743200"/>
                <a:ext cx="180974" cy="0"/>
              </a:xfrm>
              <a:prstGeom prst="straightConnector1">
                <a:avLst/>
              </a:prstGeom>
              <a:noFill/>
              <a:ln w="3175" cap="flat" cmpd="sng" algn="ctr">
                <a:solidFill>
                  <a:srgbClr val="B7D108">
                    <a:lumMod val="50000"/>
                  </a:srgbClr>
                </a:solidFill>
                <a:prstDash val="solid"/>
                <a:headEnd type="none"/>
                <a:tailEnd type="triangle"/>
              </a:ln>
              <a:effectLst/>
            </p:spPr>
          </p:cxnSp>
        </p:grpSp>
        <p:grpSp>
          <p:nvGrpSpPr>
            <p:cNvPr id="180" name="Group 179">
              <a:extLst>
                <a:ext uri="{FF2B5EF4-FFF2-40B4-BE49-F238E27FC236}">
                  <a16:creationId xmlns:a16="http://schemas.microsoft.com/office/drawing/2014/main" id="{56ECC14C-0BA4-450E-B54E-15330F603021}"/>
                </a:ext>
              </a:extLst>
            </p:cNvPr>
            <p:cNvGrpSpPr/>
            <p:nvPr/>
          </p:nvGrpSpPr>
          <p:grpSpPr>
            <a:xfrm>
              <a:off x="3840480" y="3016569"/>
              <a:ext cx="363854" cy="366711"/>
              <a:chOff x="3840480" y="3016569"/>
              <a:chExt cx="363854" cy="366711"/>
            </a:xfrm>
          </p:grpSpPr>
          <p:cxnSp>
            <p:nvCxnSpPr>
              <p:cNvPr id="193" name="Straight Arrow Connector 192">
                <a:extLst>
                  <a:ext uri="{FF2B5EF4-FFF2-40B4-BE49-F238E27FC236}">
                    <a16:creationId xmlns:a16="http://schemas.microsoft.com/office/drawing/2014/main" id="{4BFB2A56-664D-4342-8B6A-AACB5191856A}"/>
                  </a:ext>
                </a:extLst>
              </p:cNvPr>
              <p:cNvCxnSpPr/>
              <p:nvPr/>
            </p:nvCxnSpPr>
            <p:spPr>
              <a:xfrm>
                <a:off x="4023360" y="3016569"/>
                <a:ext cx="0" cy="365760"/>
              </a:xfrm>
              <a:prstGeom prst="straightConnector1">
                <a:avLst/>
              </a:prstGeom>
              <a:noFill/>
              <a:ln w="3175" cap="flat" cmpd="sng" algn="ctr">
                <a:solidFill>
                  <a:srgbClr val="B7D108">
                    <a:lumMod val="50000"/>
                  </a:srgbClr>
                </a:solidFill>
                <a:prstDash val="solid"/>
                <a:tailEnd type="none"/>
              </a:ln>
              <a:effectLst/>
            </p:spPr>
          </p:cxnSp>
          <p:cxnSp>
            <p:nvCxnSpPr>
              <p:cNvPr id="194" name="Straight Arrow Connector 193">
                <a:extLst>
                  <a:ext uri="{FF2B5EF4-FFF2-40B4-BE49-F238E27FC236}">
                    <a16:creationId xmlns:a16="http://schemas.microsoft.com/office/drawing/2014/main" id="{80F06F61-490F-4BFC-A51A-4F08FC3B1C3A}"/>
                  </a:ext>
                </a:extLst>
              </p:cNvPr>
              <p:cNvCxnSpPr>
                <a:stCxn id="201" idx="3"/>
              </p:cNvCxnSpPr>
              <p:nvPr/>
            </p:nvCxnSpPr>
            <p:spPr>
              <a:xfrm flipV="1">
                <a:off x="3840480" y="3016885"/>
                <a:ext cx="182880" cy="1"/>
              </a:xfrm>
              <a:prstGeom prst="straightConnector1">
                <a:avLst/>
              </a:prstGeom>
              <a:noFill/>
              <a:ln w="3175" cap="flat" cmpd="sng" algn="ctr">
                <a:solidFill>
                  <a:srgbClr val="B7D108">
                    <a:lumMod val="50000"/>
                  </a:srgbClr>
                </a:solidFill>
                <a:prstDash val="solid"/>
                <a:headEnd type="none"/>
                <a:tailEnd type="none"/>
              </a:ln>
              <a:effectLst/>
            </p:spPr>
          </p:cxnSp>
          <p:cxnSp>
            <p:nvCxnSpPr>
              <p:cNvPr id="195" name="Straight Arrow Connector 194">
                <a:extLst>
                  <a:ext uri="{FF2B5EF4-FFF2-40B4-BE49-F238E27FC236}">
                    <a16:creationId xmlns:a16="http://schemas.microsoft.com/office/drawing/2014/main" id="{0CDF2233-67D2-4827-BCA3-9F4BFF94324E}"/>
                  </a:ext>
                </a:extLst>
              </p:cNvPr>
              <p:cNvCxnSpPr>
                <a:endCxn id="230" idx="1"/>
              </p:cNvCxnSpPr>
              <p:nvPr/>
            </p:nvCxnSpPr>
            <p:spPr>
              <a:xfrm>
                <a:off x="4023360" y="3383280"/>
                <a:ext cx="180974" cy="0"/>
              </a:xfrm>
              <a:prstGeom prst="straightConnector1">
                <a:avLst/>
              </a:prstGeom>
              <a:noFill/>
              <a:ln w="3175" cap="flat" cmpd="sng" algn="ctr">
                <a:solidFill>
                  <a:srgbClr val="B7D108">
                    <a:lumMod val="50000"/>
                  </a:srgbClr>
                </a:solidFill>
                <a:prstDash val="solid"/>
                <a:headEnd type="none"/>
                <a:tailEnd type="triangle"/>
              </a:ln>
              <a:effectLst/>
            </p:spPr>
          </p:cxnSp>
        </p:grpSp>
        <p:grpSp>
          <p:nvGrpSpPr>
            <p:cNvPr id="181" name="Group 180">
              <a:extLst>
                <a:ext uri="{FF2B5EF4-FFF2-40B4-BE49-F238E27FC236}">
                  <a16:creationId xmlns:a16="http://schemas.microsoft.com/office/drawing/2014/main" id="{21E83B64-B224-4047-B563-1947D81EA2D9}"/>
                </a:ext>
              </a:extLst>
            </p:cNvPr>
            <p:cNvGrpSpPr/>
            <p:nvPr/>
          </p:nvGrpSpPr>
          <p:grpSpPr>
            <a:xfrm>
              <a:off x="2468880" y="2285683"/>
              <a:ext cx="3472814" cy="1829434"/>
              <a:chOff x="2468880" y="2285683"/>
              <a:chExt cx="3472814" cy="1829434"/>
            </a:xfrm>
          </p:grpSpPr>
          <p:cxnSp>
            <p:nvCxnSpPr>
              <p:cNvPr id="188" name="Straight Arrow Connector 187">
                <a:extLst>
                  <a:ext uri="{FF2B5EF4-FFF2-40B4-BE49-F238E27FC236}">
                    <a16:creationId xmlns:a16="http://schemas.microsoft.com/office/drawing/2014/main" id="{5258AEEB-0C40-4702-9727-18BCACBE25F7}"/>
                  </a:ext>
                </a:extLst>
              </p:cNvPr>
              <p:cNvCxnSpPr>
                <a:stCxn id="199" idx="2"/>
              </p:cNvCxnSpPr>
              <p:nvPr/>
            </p:nvCxnSpPr>
            <p:spPr>
              <a:xfrm>
                <a:off x="2468880" y="3839529"/>
                <a:ext cx="0" cy="274320"/>
              </a:xfrm>
              <a:prstGeom prst="straightConnector1">
                <a:avLst/>
              </a:prstGeom>
              <a:noFill/>
              <a:ln w="3175" cap="flat" cmpd="sng" algn="ctr">
                <a:solidFill>
                  <a:srgbClr val="B7D108">
                    <a:lumMod val="50000"/>
                  </a:srgbClr>
                </a:solidFill>
                <a:prstDash val="solid"/>
                <a:tailEnd type="none"/>
              </a:ln>
              <a:effectLst/>
            </p:spPr>
          </p:cxnSp>
          <p:cxnSp>
            <p:nvCxnSpPr>
              <p:cNvPr id="189" name="Straight Arrow Connector 188">
                <a:extLst>
                  <a:ext uri="{FF2B5EF4-FFF2-40B4-BE49-F238E27FC236}">
                    <a16:creationId xmlns:a16="http://schemas.microsoft.com/office/drawing/2014/main" id="{8B7DF92D-40A2-4213-A0F8-192C58444B58}"/>
                  </a:ext>
                </a:extLst>
              </p:cNvPr>
              <p:cNvCxnSpPr>
                <a:endCxn id="231" idx="0"/>
              </p:cNvCxnSpPr>
              <p:nvPr/>
            </p:nvCxnSpPr>
            <p:spPr>
              <a:xfrm>
                <a:off x="5941694" y="2285683"/>
                <a:ext cx="0" cy="274637"/>
              </a:xfrm>
              <a:prstGeom prst="straightConnector1">
                <a:avLst/>
              </a:prstGeom>
              <a:noFill/>
              <a:ln w="3175" cap="flat" cmpd="sng" algn="ctr">
                <a:solidFill>
                  <a:srgbClr val="B7D108">
                    <a:lumMod val="50000"/>
                  </a:srgbClr>
                </a:solidFill>
                <a:prstDash val="solid"/>
                <a:tailEnd type="triangle"/>
              </a:ln>
              <a:effectLst/>
            </p:spPr>
          </p:cxnSp>
          <p:cxnSp>
            <p:nvCxnSpPr>
              <p:cNvPr id="190" name="Straight Arrow Connector 189">
                <a:extLst>
                  <a:ext uri="{FF2B5EF4-FFF2-40B4-BE49-F238E27FC236}">
                    <a16:creationId xmlns:a16="http://schemas.microsoft.com/office/drawing/2014/main" id="{8536E991-B019-42CF-80BA-998D3422D86F}"/>
                  </a:ext>
                </a:extLst>
              </p:cNvPr>
              <p:cNvCxnSpPr/>
              <p:nvPr/>
            </p:nvCxnSpPr>
            <p:spPr>
              <a:xfrm>
                <a:off x="3931920" y="2286000"/>
                <a:ext cx="0" cy="1828800"/>
              </a:xfrm>
              <a:prstGeom prst="straightConnector1">
                <a:avLst/>
              </a:prstGeom>
              <a:noFill/>
              <a:ln w="3175" cap="flat" cmpd="sng" algn="ctr">
                <a:solidFill>
                  <a:srgbClr val="B7D108">
                    <a:lumMod val="50000"/>
                  </a:srgbClr>
                </a:solidFill>
                <a:prstDash val="solid"/>
                <a:tailEnd type="none"/>
              </a:ln>
              <a:effectLst/>
            </p:spPr>
          </p:cxnSp>
          <p:cxnSp>
            <p:nvCxnSpPr>
              <p:cNvPr id="191" name="Straight Arrow Connector 190">
                <a:extLst>
                  <a:ext uri="{FF2B5EF4-FFF2-40B4-BE49-F238E27FC236}">
                    <a16:creationId xmlns:a16="http://schemas.microsoft.com/office/drawing/2014/main" id="{7477DF78-CD36-4F20-8CFE-7F9360473A77}"/>
                  </a:ext>
                </a:extLst>
              </p:cNvPr>
              <p:cNvCxnSpPr/>
              <p:nvPr/>
            </p:nvCxnSpPr>
            <p:spPr>
              <a:xfrm>
                <a:off x="3931920" y="2285683"/>
                <a:ext cx="2009774" cy="317"/>
              </a:xfrm>
              <a:prstGeom prst="straightConnector1">
                <a:avLst/>
              </a:prstGeom>
              <a:noFill/>
              <a:ln w="3175" cap="flat" cmpd="sng" algn="ctr">
                <a:solidFill>
                  <a:srgbClr val="B7D108">
                    <a:lumMod val="50000"/>
                  </a:srgbClr>
                </a:solidFill>
                <a:prstDash val="solid"/>
                <a:tailEnd type="none"/>
              </a:ln>
              <a:effectLst/>
            </p:spPr>
          </p:cxnSp>
          <p:cxnSp>
            <p:nvCxnSpPr>
              <p:cNvPr id="192" name="Straight Arrow Connector 191">
                <a:extLst>
                  <a:ext uri="{FF2B5EF4-FFF2-40B4-BE49-F238E27FC236}">
                    <a16:creationId xmlns:a16="http://schemas.microsoft.com/office/drawing/2014/main" id="{E9F38262-F6D5-447E-A32F-BBB827C2BAC5}"/>
                  </a:ext>
                </a:extLst>
              </p:cNvPr>
              <p:cNvCxnSpPr/>
              <p:nvPr/>
            </p:nvCxnSpPr>
            <p:spPr>
              <a:xfrm>
                <a:off x="2468880" y="4114800"/>
                <a:ext cx="1463040" cy="317"/>
              </a:xfrm>
              <a:prstGeom prst="straightConnector1">
                <a:avLst/>
              </a:prstGeom>
              <a:noFill/>
              <a:ln w="3175" cap="flat" cmpd="sng" algn="ctr">
                <a:solidFill>
                  <a:srgbClr val="B7D108">
                    <a:lumMod val="50000"/>
                  </a:srgbClr>
                </a:solidFill>
                <a:prstDash val="solid"/>
                <a:tailEnd type="none"/>
              </a:ln>
              <a:effectLst/>
            </p:spPr>
          </p:cxnSp>
        </p:grpSp>
        <p:sp>
          <p:nvSpPr>
            <p:cNvPr id="182" name="Rectangle 181">
              <a:extLst>
                <a:ext uri="{FF2B5EF4-FFF2-40B4-BE49-F238E27FC236}">
                  <a16:creationId xmlns:a16="http://schemas.microsoft.com/office/drawing/2014/main" id="{5C587E2B-3FE4-47E3-BF9C-0765CCF60571}"/>
                </a:ext>
              </a:extLst>
            </p:cNvPr>
            <p:cNvSpPr/>
            <p:nvPr/>
          </p:nvSpPr>
          <p:spPr>
            <a:xfrm>
              <a:off x="808655" y="886315"/>
              <a:ext cx="3214705" cy="365760"/>
            </a:xfrm>
            <a:prstGeom prst="rect">
              <a:avLst/>
            </a:prstGeom>
            <a:noFill/>
            <a:ln w="31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B7D108">
                      <a:lumMod val="50000"/>
                    </a:srgbClr>
                  </a:solidFill>
                  <a:effectLst/>
                  <a:uLnTx/>
                  <a:uFillTx/>
                  <a:latin typeface="Open Sans Light" panose="020B0604020202020204" charset="0"/>
                  <a:ea typeface="Open Sans Light" panose="020B0604020202020204" charset="0"/>
                  <a:cs typeface="Open Sans Light" panose="020B0604020202020204" charset="0"/>
                </a:rPr>
                <a:t>Functional Safety Flow</a:t>
              </a:r>
            </a:p>
          </p:txBody>
        </p:sp>
        <p:sp>
          <p:nvSpPr>
            <p:cNvPr id="183" name="Down Arrow 81">
              <a:extLst>
                <a:ext uri="{FF2B5EF4-FFF2-40B4-BE49-F238E27FC236}">
                  <a16:creationId xmlns:a16="http://schemas.microsoft.com/office/drawing/2014/main" id="{367A569E-117D-4F50-A429-F3B485DB7864}"/>
                </a:ext>
              </a:extLst>
            </p:cNvPr>
            <p:cNvSpPr/>
            <p:nvPr/>
          </p:nvSpPr>
          <p:spPr>
            <a:xfrm>
              <a:off x="2377440" y="1280160"/>
              <a:ext cx="182880" cy="182880"/>
            </a:xfrm>
            <a:prstGeom prst="downArrow">
              <a:avLst/>
            </a:prstGeom>
            <a:solidFill>
              <a:srgbClr val="B7D108">
                <a:lumMod val="50000"/>
              </a:srgbClr>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184" name="Rectangle 183">
              <a:extLst>
                <a:ext uri="{FF2B5EF4-FFF2-40B4-BE49-F238E27FC236}">
                  <a16:creationId xmlns:a16="http://schemas.microsoft.com/office/drawing/2014/main" id="{A8E925EC-514C-4321-9F7A-DCA8C912BD25}"/>
                </a:ext>
              </a:extLst>
            </p:cNvPr>
            <p:cNvSpPr/>
            <p:nvPr/>
          </p:nvSpPr>
          <p:spPr>
            <a:xfrm>
              <a:off x="4568189" y="866673"/>
              <a:ext cx="2743201" cy="365760"/>
            </a:xfrm>
            <a:prstGeom prst="rect">
              <a:avLst/>
            </a:prstGeom>
            <a:noFill/>
            <a:ln w="31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Open Sans Light" panose="020B0604020202020204" charset="0"/>
                  <a:ea typeface="Open Sans Light" panose="020B0604020202020204" charset="0"/>
                  <a:cs typeface="Open Sans Light" panose="020B0604020202020204" charset="0"/>
                </a:rPr>
                <a:t>Security Flow</a:t>
              </a:r>
            </a:p>
          </p:txBody>
        </p:sp>
        <p:sp>
          <p:nvSpPr>
            <p:cNvPr id="185" name="Down Arrow 83">
              <a:extLst>
                <a:ext uri="{FF2B5EF4-FFF2-40B4-BE49-F238E27FC236}">
                  <a16:creationId xmlns:a16="http://schemas.microsoft.com/office/drawing/2014/main" id="{3D780200-FCA8-428A-9B4E-CDCD17CCEBD7}"/>
                </a:ext>
              </a:extLst>
            </p:cNvPr>
            <p:cNvSpPr/>
            <p:nvPr/>
          </p:nvSpPr>
          <p:spPr>
            <a:xfrm>
              <a:off x="5871482" y="1280160"/>
              <a:ext cx="182880" cy="182880"/>
            </a:xfrm>
            <a:prstGeom prst="downArrow">
              <a:avLst/>
            </a:prstGeom>
            <a:solidFill>
              <a:srgbClr val="C00000"/>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186" name="Rectangle 185">
              <a:extLst>
                <a:ext uri="{FF2B5EF4-FFF2-40B4-BE49-F238E27FC236}">
                  <a16:creationId xmlns:a16="http://schemas.microsoft.com/office/drawing/2014/main" id="{46AF8E26-E727-438B-BBAE-938063F9D142}"/>
                </a:ext>
              </a:extLst>
            </p:cNvPr>
            <p:cNvSpPr/>
            <p:nvPr/>
          </p:nvSpPr>
          <p:spPr>
            <a:xfrm>
              <a:off x="8060324" y="866198"/>
              <a:ext cx="2729596" cy="365760"/>
            </a:xfrm>
            <a:prstGeom prst="rect">
              <a:avLst/>
            </a:prstGeom>
            <a:noFill/>
            <a:ln w="31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Unified Flow</a:t>
              </a:r>
            </a:p>
          </p:txBody>
        </p:sp>
        <p:sp>
          <p:nvSpPr>
            <p:cNvPr id="187" name="Down Arrow 85">
              <a:extLst>
                <a:ext uri="{FF2B5EF4-FFF2-40B4-BE49-F238E27FC236}">
                  <a16:creationId xmlns:a16="http://schemas.microsoft.com/office/drawing/2014/main" id="{1E81F279-D716-4065-94E9-077259F21EFA}"/>
                </a:ext>
              </a:extLst>
            </p:cNvPr>
            <p:cNvSpPr/>
            <p:nvPr/>
          </p:nvSpPr>
          <p:spPr>
            <a:xfrm>
              <a:off x="9326880" y="1280160"/>
              <a:ext cx="182880" cy="182880"/>
            </a:xfrm>
            <a:prstGeom prst="downArrow">
              <a:avLst/>
            </a:prstGeom>
            <a:solidFill>
              <a:srgbClr val="003C71"/>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grpSp>
      <p:pic>
        <p:nvPicPr>
          <p:cNvPr id="234" name="Picture 2">
            <a:extLst>
              <a:ext uri="{FF2B5EF4-FFF2-40B4-BE49-F238E27FC236}">
                <a16:creationId xmlns:a16="http://schemas.microsoft.com/office/drawing/2014/main" id="{027995C9-29C0-4C28-90BE-4D1EA47252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05" t="15738" r="19664" b="15602"/>
          <a:stretch/>
        </p:blipFill>
        <p:spPr bwMode="auto">
          <a:xfrm>
            <a:off x="6048851" y="1426988"/>
            <a:ext cx="2494649" cy="122628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84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A wide space of solutions and interpretations</a:t>
            </a:r>
            <a:endParaRPr dirty="0"/>
          </a:p>
        </p:txBody>
      </p:sp>
      <p:sp>
        <p:nvSpPr>
          <p:cNvPr id="86" name="Cloud 85">
            <a:extLst>
              <a:ext uri="{FF2B5EF4-FFF2-40B4-BE49-F238E27FC236}">
                <a16:creationId xmlns:a16="http://schemas.microsoft.com/office/drawing/2014/main" id="{1A267378-C7F2-4533-AC75-C5102C2AC332}"/>
              </a:ext>
            </a:extLst>
          </p:cNvPr>
          <p:cNvSpPr/>
          <p:nvPr/>
        </p:nvSpPr>
        <p:spPr>
          <a:xfrm>
            <a:off x="306000" y="2000863"/>
            <a:ext cx="8802000" cy="3811247"/>
          </a:xfrm>
          <a:prstGeom prst="cloud">
            <a:avLst/>
          </a:prstGeom>
          <a:solidFill>
            <a:schemeClr val="accent6">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87" name="Group 86">
            <a:extLst>
              <a:ext uri="{FF2B5EF4-FFF2-40B4-BE49-F238E27FC236}">
                <a16:creationId xmlns:a16="http://schemas.microsoft.com/office/drawing/2014/main" id="{3A0BF4CE-E27C-4295-8BA8-1D101CC849D2}"/>
              </a:ext>
            </a:extLst>
          </p:cNvPr>
          <p:cNvGrpSpPr/>
          <p:nvPr/>
        </p:nvGrpSpPr>
        <p:grpSpPr>
          <a:xfrm>
            <a:off x="1813560" y="898732"/>
            <a:ext cx="5370003" cy="1199135"/>
            <a:chOff x="418728" y="1988840"/>
            <a:chExt cx="5839588" cy="1328639"/>
          </a:xfrm>
        </p:grpSpPr>
        <p:sp>
          <p:nvSpPr>
            <p:cNvPr id="88" name="Oval 87">
              <a:extLst>
                <a:ext uri="{FF2B5EF4-FFF2-40B4-BE49-F238E27FC236}">
                  <a16:creationId xmlns:a16="http://schemas.microsoft.com/office/drawing/2014/main" id="{1CC17D62-BA91-40D6-842B-13D052990970}"/>
                </a:ext>
              </a:extLst>
            </p:cNvPr>
            <p:cNvSpPr/>
            <p:nvPr/>
          </p:nvSpPr>
          <p:spPr>
            <a:xfrm>
              <a:off x="418728" y="1988840"/>
              <a:ext cx="1414732" cy="1143000"/>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OEM</a:t>
              </a:r>
              <a:endParaRPr kumimoji="0" lang="en-US" sz="1800" b="1"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89" name="Rectangle 88">
              <a:extLst>
                <a:ext uri="{FF2B5EF4-FFF2-40B4-BE49-F238E27FC236}">
                  <a16:creationId xmlns:a16="http://schemas.microsoft.com/office/drawing/2014/main" id="{9EAE0FAA-9EBE-49D3-8EEE-A8A9BDBCE8F6}"/>
                </a:ext>
              </a:extLst>
            </p:cNvPr>
            <p:cNvSpPr/>
            <p:nvPr/>
          </p:nvSpPr>
          <p:spPr>
            <a:xfrm>
              <a:off x="5039117" y="1988840"/>
              <a:ext cx="1219199" cy="1219200"/>
            </a:xfrm>
            <a:prstGeom prst="rect">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Supplier</a:t>
              </a:r>
              <a:endParaRPr kumimoji="0" lang="en-US" sz="1800" b="1" i="0" u="none" strike="noStrike" kern="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90" name="Notched Right Arrow 8">
              <a:extLst>
                <a:ext uri="{FF2B5EF4-FFF2-40B4-BE49-F238E27FC236}">
                  <a16:creationId xmlns:a16="http://schemas.microsoft.com/office/drawing/2014/main" id="{C581AB05-B63E-4AAB-AE72-8D865125E3BD}"/>
                </a:ext>
              </a:extLst>
            </p:cNvPr>
            <p:cNvSpPr/>
            <p:nvPr/>
          </p:nvSpPr>
          <p:spPr>
            <a:xfrm>
              <a:off x="1866527" y="2141240"/>
              <a:ext cx="3075920" cy="189196"/>
            </a:xfrm>
            <a:prstGeom prst="notched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1" name="Notched Right Arrow 9">
              <a:extLst>
                <a:ext uri="{FF2B5EF4-FFF2-40B4-BE49-F238E27FC236}">
                  <a16:creationId xmlns:a16="http://schemas.microsoft.com/office/drawing/2014/main" id="{79306EEB-26E0-450B-A6DB-45CF3F415942}"/>
                </a:ext>
              </a:extLst>
            </p:cNvPr>
            <p:cNvSpPr/>
            <p:nvPr/>
          </p:nvSpPr>
          <p:spPr>
            <a:xfrm rot="10800000">
              <a:off x="1866529" y="2827040"/>
              <a:ext cx="3075919" cy="186904"/>
            </a:xfrm>
            <a:prstGeom prst="notchedRightArrow">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5C2E0F95-078F-46C4-B5AB-B5AA07E2864C}"/>
                </a:ext>
              </a:extLst>
            </p:cNvPr>
            <p:cNvSpPr/>
            <p:nvPr/>
          </p:nvSpPr>
          <p:spPr>
            <a:xfrm>
              <a:off x="1866839" y="2976463"/>
              <a:ext cx="2873110" cy="341016"/>
            </a:xfrm>
            <a:prstGeom prst="rect">
              <a:avLst/>
            </a:prstGeom>
          </p:spPr>
          <p:txBody>
            <a:bodyPr wrap="none">
              <a:spAutoFit/>
            </a:bodyPr>
            <a:lstStyle/>
            <a:p>
              <a:pPr eaLnBrk="1" fontAlgn="auto" hangingPunct="1">
                <a:spcBef>
                  <a:spcPts val="0"/>
                </a:spcBef>
                <a:spcAft>
                  <a:spcPts val="0"/>
                </a:spcAft>
              </a:pPr>
              <a:r>
                <a:rPr lang="fr-FR" altLang="en-US" b="1" dirty="0">
                  <a:solidFill>
                    <a:srgbClr val="FF0000"/>
                  </a:solidFill>
                  <a:latin typeface="Open Sans Light" panose="020B0604020202020204" charset="0"/>
                  <a:ea typeface="Open Sans Light" panose="020B0604020202020204" charset="0"/>
                  <a:cs typeface="Open Sans Light" panose="020B0604020202020204" charset="0"/>
                  <a:sym typeface="Symbol" pitchFamily="18" charset="2"/>
                </a:rPr>
                <a:t>TECHNICAL SAFETY CONCEPT</a:t>
              </a:r>
              <a:endParaRPr lang="en-US" sz="1400" b="1" u="none" dirty="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93" name="Rectangle 92">
              <a:extLst>
                <a:ext uri="{FF2B5EF4-FFF2-40B4-BE49-F238E27FC236}">
                  <a16:creationId xmlns:a16="http://schemas.microsoft.com/office/drawing/2014/main" id="{762BAA3B-CB6C-4ACA-9B69-9CCF004B37E0}"/>
                </a:ext>
              </a:extLst>
            </p:cNvPr>
            <p:cNvSpPr/>
            <p:nvPr/>
          </p:nvSpPr>
          <p:spPr>
            <a:xfrm>
              <a:off x="1874111" y="2290663"/>
              <a:ext cx="3158991" cy="341016"/>
            </a:xfrm>
            <a:prstGeom prst="rect">
              <a:avLst/>
            </a:prstGeom>
          </p:spPr>
          <p:txBody>
            <a:bodyPr wrap="none">
              <a:spAutoFit/>
            </a:bodyPr>
            <a:lstStyle/>
            <a:p>
              <a:pPr eaLnBrk="1" fontAlgn="auto" hangingPunct="1">
                <a:spcBef>
                  <a:spcPts val="0"/>
                </a:spcBef>
                <a:spcAft>
                  <a:spcPts val="0"/>
                </a:spcAft>
              </a:pPr>
              <a:r>
                <a:rPr lang="fr-FR" altLang="en-US" sz="1400" b="1" u="none" kern="0" dirty="0">
                  <a:solidFill>
                    <a:srgbClr val="1F497D">
                      <a:lumMod val="75000"/>
                    </a:srgbClr>
                  </a:solidFill>
                  <a:latin typeface="Open Sans Light" panose="020B0604020202020204" charset="0"/>
                  <a:ea typeface="Open Sans Light" panose="020B0604020202020204" charset="0"/>
                  <a:cs typeface="Open Sans Light" panose="020B0604020202020204" charset="0"/>
                  <a:sym typeface="Symbol" pitchFamily="18" charset="2"/>
                </a:rPr>
                <a:t>FUNCTIONAL SAFETY CONCEPT</a:t>
              </a:r>
              <a:endParaRPr lang="en-US" sz="1400" b="1" u="none" dirty="0">
                <a:solidFill>
                  <a:srgbClr val="1F497D">
                    <a:lumMod val="75000"/>
                  </a:srgbClr>
                </a:solidFill>
                <a:latin typeface="Open Sans Light" panose="020B0604020202020204" charset="0"/>
                <a:ea typeface="Open Sans Light" panose="020B0604020202020204" charset="0"/>
                <a:cs typeface="Open Sans Light" panose="020B0604020202020204" charset="0"/>
              </a:endParaRPr>
            </a:p>
          </p:txBody>
        </p:sp>
      </p:grpSp>
      <p:grpSp>
        <p:nvGrpSpPr>
          <p:cNvPr id="94" name="Group 93">
            <a:extLst>
              <a:ext uri="{FF2B5EF4-FFF2-40B4-BE49-F238E27FC236}">
                <a16:creationId xmlns:a16="http://schemas.microsoft.com/office/drawing/2014/main" id="{DC6CEFE5-0ADE-4333-9A85-C3FBF681CBEC}"/>
              </a:ext>
            </a:extLst>
          </p:cNvPr>
          <p:cNvGrpSpPr/>
          <p:nvPr/>
        </p:nvGrpSpPr>
        <p:grpSpPr>
          <a:xfrm>
            <a:off x="876256" y="2334229"/>
            <a:ext cx="7391487" cy="2591760"/>
            <a:chOff x="305999" y="1757046"/>
            <a:chExt cx="8345120" cy="3152583"/>
          </a:xfrm>
        </p:grpSpPr>
        <p:sp>
          <p:nvSpPr>
            <p:cNvPr id="95" name="Block Arc 94">
              <a:extLst>
                <a:ext uri="{FF2B5EF4-FFF2-40B4-BE49-F238E27FC236}">
                  <a16:creationId xmlns:a16="http://schemas.microsoft.com/office/drawing/2014/main" id="{5A01921E-F7C4-461D-B98E-E6A9D0D0E8A6}"/>
                </a:ext>
              </a:extLst>
            </p:cNvPr>
            <p:cNvSpPr/>
            <p:nvPr/>
          </p:nvSpPr>
          <p:spPr>
            <a:xfrm rot="5400000">
              <a:off x="306211" y="1756834"/>
              <a:ext cx="2757638" cy="2758062"/>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6" name="Block Arc 95">
              <a:extLst>
                <a:ext uri="{FF2B5EF4-FFF2-40B4-BE49-F238E27FC236}">
                  <a16:creationId xmlns:a16="http://schemas.microsoft.com/office/drawing/2014/main" id="{2E38F7CC-EC46-4A98-85BF-EB68CE86E7C0}"/>
                </a:ext>
              </a:extLst>
            </p:cNvPr>
            <p:cNvSpPr/>
            <p:nvPr/>
          </p:nvSpPr>
          <p:spPr>
            <a:xfrm rot="16200000">
              <a:off x="3144387" y="1756834"/>
              <a:ext cx="2757638" cy="2758062"/>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Freeform: Shape 96">
              <a:extLst>
                <a:ext uri="{FF2B5EF4-FFF2-40B4-BE49-F238E27FC236}">
                  <a16:creationId xmlns:a16="http://schemas.microsoft.com/office/drawing/2014/main" id="{4A0E72B7-B918-485F-80FC-72957F0C2724}"/>
                </a:ext>
              </a:extLst>
            </p:cNvPr>
            <p:cNvSpPr/>
            <p:nvPr/>
          </p:nvSpPr>
          <p:spPr>
            <a:xfrm>
              <a:off x="3298636" y="4356999"/>
              <a:ext cx="2339889" cy="551704"/>
            </a:xfrm>
            <a:custGeom>
              <a:avLst/>
              <a:gdLst>
                <a:gd name="connsiteX0" fmla="*/ 0 w 2093790"/>
                <a:gd name="connsiteY0" fmla="*/ 0 h 551704"/>
                <a:gd name="connsiteX1" fmla="*/ 2093790 w 2093790"/>
                <a:gd name="connsiteY1" fmla="*/ 0 h 551704"/>
                <a:gd name="connsiteX2" fmla="*/ 2093790 w 2093790"/>
                <a:gd name="connsiteY2" fmla="*/ 551704 h 551704"/>
                <a:gd name="connsiteX3" fmla="*/ 0 w 2093790"/>
                <a:gd name="connsiteY3" fmla="*/ 551704 h 551704"/>
                <a:gd name="connsiteX4" fmla="*/ 0 w 2093790"/>
                <a:gd name="connsiteY4" fmla="*/ 0 h 55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790" h="551704">
                  <a:moveTo>
                    <a:pt x="0" y="0"/>
                  </a:moveTo>
                  <a:lnTo>
                    <a:pt x="2093790" y="0"/>
                  </a:lnTo>
                  <a:lnTo>
                    <a:pt x="2093790" y="551704"/>
                  </a:lnTo>
                  <a:lnTo>
                    <a:pt x="0" y="55170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kern="1200" dirty="0">
                  <a:latin typeface="Open Sans Light" panose="020B0604020202020204" charset="0"/>
                  <a:ea typeface="Open Sans Light" panose="020B0604020202020204" charset="0"/>
                  <a:cs typeface="Open Sans Light" panose="020B0604020202020204" charset="0"/>
                </a:rPr>
                <a:t>Diverse or homogenous combination of safety capable components</a:t>
              </a:r>
              <a:endParaRPr lang="en-US" kern="1200" dirty="0">
                <a:latin typeface="Open Sans Light" panose="020B0604020202020204" charset="0"/>
                <a:ea typeface="Open Sans Light" panose="020B0604020202020204" charset="0"/>
                <a:cs typeface="Open Sans Light" panose="020B0604020202020204" charset="0"/>
              </a:endParaRPr>
            </a:p>
          </p:txBody>
        </p:sp>
        <p:sp>
          <p:nvSpPr>
            <p:cNvPr id="98" name="Block Arc 97">
              <a:extLst>
                <a:ext uri="{FF2B5EF4-FFF2-40B4-BE49-F238E27FC236}">
                  <a16:creationId xmlns:a16="http://schemas.microsoft.com/office/drawing/2014/main" id="{BB0B5D4B-8CFA-4F3D-8ED9-FE876CC5EFD1}"/>
                </a:ext>
              </a:extLst>
            </p:cNvPr>
            <p:cNvSpPr/>
            <p:nvPr/>
          </p:nvSpPr>
          <p:spPr>
            <a:xfrm rot="5400000">
              <a:off x="3055928" y="1756834"/>
              <a:ext cx="2757638" cy="2758062"/>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9" name="Block Arc 98">
              <a:extLst>
                <a:ext uri="{FF2B5EF4-FFF2-40B4-BE49-F238E27FC236}">
                  <a16:creationId xmlns:a16="http://schemas.microsoft.com/office/drawing/2014/main" id="{0D1DBC95-86E6-488E-9FEC-2AC45732BD8E}"/>
                </a:ext>
              </a:extLst>
            </p:cNvPr>
            <p:cNvSpPr/>
            <p:nvPr/>
          </p:nvSpPr>
          <p:spPr>
            <a:xfrm rot="16200000">
              <a:off x="5893269" y="1756834"/>
              <a:ext cx="2757638" cy="2758062"/>
            </a:xfrm>
            <a:prstGeom prst="blockArc">
              <a:avLst>
                <a:gd name="adj1" fmla="val 13500000"/>
                <a:gd name="adj2" fmla="val 18900000"/>
                <a:gd name="adj3" fmla="val 496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0" name="Freeform: Shape 99">
              <a:extLst>
                <a:ext uri="{FF2B5EF4-FFF2-40B4-BE49-F238E27FC236}">
                  <a16:creationId xmlns:a16="http://schemas.microsoft.com/office/drawing/2014/main" id="{7377D642-0B9E-44A3-BCAD-E7DC3737C6A1}"/>
                </a:ext>
              </a:extLst>
            </p:cNvPr>
            <p:cNvSpPr/>
            <p:nvPr/>
          </p:nvSpPr>
          <p:spPr>
            <a:xfrm>
              <a:off x="5902237" y="4356999"/>
              <a:ext cx="2435447" cy="551704"/>
            </a:xfrm>
            <a:custGeom>
              <a:avLst/>
              <a:gdLst>
                <a:gd name="connsiteX0" fmla="*/ 0 w 2093790"/>
                <a:gd name="connsiteY0" fmla="*/ 0 h 551704"/>
                <a:gd name="connsiteX1" fmla="*/ 2093790 w 2093790"/>
                <a:gd name="connsiteY1" fmla="*/ 0 h 551704"/>
                <a:gd name="connsiteX2" fmla="*/ 2093790 w 2093790"/>
                <a:gd name="connsiteY2" fmla="*/ 551704 h 551704"/>
                <a:gd name="connsiteX3" fmla="*/ 0 w 2093790"/>
                <a:gd name="connsiteY3" fmla="*/ 551704 h 551704"/>
                <a:gd name="connsiteX4" fmla="*/ 0 w 2093790"/>
                <a:gd name="connsiteY4" fmla="*/ 0 h 55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790" h="551704">
                  <a:moveTo>
                    <a:pt x="0" y="0"/>
                  </a:moveTo>
                  <a:lnTo>
                    <a:pt x="2093790" y="0"/>
                  </a:lnTo>
                  <a:lnTo>
                    <a:pt x="2093790" y="551704"/>
                  </a:lnTo>
                  <a:lnTo>
                    <a:pt x="0" y="55170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kern="1200" dirty="0">
                  <a:latin typeface="Open Sans Light" panose="020B0604020202020204" charset="0"/>
                  <a:ea typeface="Open Sans Light" panose="020B0604020202020204" charset="0"/>
                  <a:cs typeface="Open Sans Light" panose="020B0604020202020204" charset="0"/>
                </a:rPr>
                <a:t>Single safety capable component plus fall back</a:t>
              </a:r>
              <a:endParaRPr lang="en-US" kern="1200" dirty="0">
                <a:latin typeface="Open Sans Light" panose="020B0604020202020204" charset="0"/>
                <a:ea typeface="Open Sans Light" panose="020B0604020202020204" charset="0"/>
                <a:cs typeface="Open Sans Light" panose="020B0604020202020204" charset="0"/>
              </a:endParaRPr>
            </a:p>
          </p:txBody>
        </p:sp>
        <p:sp>
          <p:nvSpPr>
            <p:cNvPr id="101" name="Freeform: Shape 100">
              <a:extLst>
                <a:ext uri="{FF2B5EF4-FFF2-40B4-BE49-F238E27FC236}">
                  <a16:creationId xmlns:a16="http://schemas.microsoft.com/office/drawing/2014/main" id="{8B6522A8-816B-410E-A699-DAEDBA46E1E9}"/>
                </a:ext>
              </a:extLst>
            </p:cNvPr>
            <p:cNvSpPr/>
            <p:nvPr/>
          </p:nvSpPr>
          <p:spPr>
            <a:xfrm>
              <a:off x="3403191" y="2548330"/>
              <a:ext cx="1263484" cy="1263484"/>
            </a:xfrm>
            <a:custGeom>
              <a:avLst/>
              <a:gdLst>
                <a:gd name="connsiteX0" fmla="*/ 0 w 1263484"/>
                <a:gd name="connsiteY0" fmla="*/ 631742 h 1263484"/>
                <a:gd name="connsiteX1" fmla="*/ 631742 w 1263484"/>
                <a:gd name="connsiteY1" fmla="*/ 0 h 1263484"/>
                <a:gd name="connsiteX2" fmla="*/ 1263484 w 1263484"/>
                <a:gd name="connsiteY2" fmla="*/ 631742 h 1263484"/>
                <a:gd name="connsiteX3" fmla="*/ 631742 w 1263484"/>
                <a:gd name="connsiteY3" fmla="*/ 1263484 h 1263484"/>
                <a:gd name="connsiteX4" fmla="*/ 0 w 1263484"/>
                <a:gd name="connsiteY4" fmla="*/ 631742 h 126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484" h="1263484">
                  <a:moveTo>
                    <a:pt x="0" y="631742"/>
                  </a:moveTo>
                  <a:cubicBezTo>
                    <a:pt x="0" y="282841"/>
                    <a:pt x="282841" y="0"/>
                    <a:pt x="631742" y="0"/>
                  </a:cubicBezTo>
                  <a:cubicBezTo>
                    <a:pt x="980643" y="0"/>
                    <a:pt x="1263484" y="282841"/>
                    <a:pt x="1263484" y="631742"/>
                  </a:cubicBezTo>
                  <a:cubicBezTo>
                    <a:pt x="1263484" y="980643"/>
                    <a:pt x="980643" y="1263484"/>
                    <a:pt x="631742" y="1263484"/>
                  </a:cubicBezTo>
                  <a:cubicBezTo>
                    <a:pt x="282841" y="1263484"/>
                    <a:pt x="0" y="980643"/>
                    <a:pt x="0" y="631742"/>
                  </a:cubicBez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76432" tIns="148992" rIns="358557" bIns="148992" numCol="1" spcCol="1270" anchor="ctr" anchorCtr="0">
              <a:noAutofit/>
            </a:bodyPr>
            <a:lstStyle/>
            <a:p>
              <a:pPr marL="0" lvl="0" indent="0" algn="ctr" defTabSz="2889250">
                <a:lnSpc>
                  <a:spcPct val="90000"/>
                </a:lnSpc>
                <a:spcBef>
                  <a:spcPct val="0"/>
                </a:spcBef>
                <a:spcAft>
                  <a:spcPct val="35000"/>
                </a:spcAft>
                <a:buNone/>
              </a:pPr>
              <a:r>
                <a:rPr lang="it-IT" sz="6500" kern="1200"/>
                <a:t> </a:t>
              </a:r>
              <a:endParaRPr lang="en-US" sz="6500" kern="1200"/>
            </a:p>
          </p:txBody>
        </p:sp>
        <p:sp>
          <p:nvSpPr>
            <p:cNvPr id="102" name="Freeform: Shape 101">
              <a:extLst>
                <a:ext uri="{FF2B5EF4-FFF2-40B4-BE49-F238E27FC236}">
                  <a16:creationId xmlns:a16="http://schemas.microsoft.com/office/drawing/2014/main" id="{3C6EAE47-A087-4229-8BCB-316F8BE14FE1}"/>
                </a:ext>
              </a:extLst>
            </p:cNvPr>
            <p:cNvSpPr/>
            <p:nvPr/>
          </p:nvSpPr>
          <p:spPr>
            <a:xfrm>
              <a:off x="4313810" y="2548330"/>
              <a:ext cx="1263484" cy="1263484"/>
            </a:xfrm>
            <a:custGeom>
              <a:avLst/>
              <a:gdLst>
                <a:gd name="connsiteX0" fmla="*/ 0 w 1263484"/>
                <a:gd name="connsiteY0" fmla="*/ 631742 h 1263484"/>
                <a:gd name="connsiteX1" fmla="*/ 631742 w 1263484"/>
                <a:gd name="connsiteY1" fmla="*/ 0 h 1263484"/>
                <a:gd name="connsiteX2" fmla="*/ 1263484 w 1263484"/>
                <a:gd name="connsiteY2" fmla="*/ 631742 h 1263484"/>
                <a:gd name="connsiteX3" fmla="*/ 631742 w 1263484"/>
                <a:gd name="connsiteY3" fmla="*/ 1263484 h 1263484"/>
                <a:gd name="connsiteX4" fmla="*/ 0 w 1263484"/>
                <a:gd name="connsiteY4" fmla="*/ 631742 h 126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484" h="1263484">
                  <a:moveTo>
                    <a:pt x="0" y="631742"/>
                  </a:moveTo>
                  <a:cubicBezTo>
                    <a:pt x="0" y="282841"/>
                    <a:pt x="282841" y="0"/>
                    <a:pt x="631742" y="0"/>
                  </a:cubicBezTo>
                  <a:cubicBezTo>
                    <a:pt x="980643" y="0"/>
                    <a:pt x="1263484" y="282841"/>
                    <a:pt x="1263484" y="631742"/>
                  </a:cubicBezTo>
                  <a:cubicBezTo>
                    <a:pt x="1263484" y="980643"/>
                    <a:pt x="980643" y="1263484"/>
                    <a:pt x="631742" y="1263484"/>
                  </a:cubicBezTo>
                  <a:cubicBezTo>
                    <a:pt x="282841" y="1263484"/>
                    <a:pt x="0" y="980643"/>
                    <a:pt x="0" y="631742"/>
                  </a:cubicBez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58557" tIns="148992" rIns="176432" bIns="148992" numCol="1" spcCol="1270" anchor="ctr" anchorCtr="0">
              <a:noAutofit/>
            </a:bodyPr>
            <a:lstStyle/>
            <a:p>
              <a:pPr marL="0" lvl="0" indent="0" algn="ctr" defTabSz="2889250">
                <a:lnSpc>
                  <a:spcPct val="90000"/>
                </a:lnSpc>
                <a:spcBef>
                  <a:spcPct val="0"/>
                </a:spcBef>
                <a:spcAft>
                  <a:spcPct val="35000"/>
                </a:spcAft>
                <a:buNone/>
              </a:pPr>
              <a:r>
                <a:rPr lang="it-IT" sz="6500" kern="1200"/>
                <a:t> </a:t>
              </a:r>
              <a:endParaRPr lang="en-US" sz="6500" kern="1200"/>
            </a:p>
          </p:txBody>
        </p:sp>
        <p:sp>
          <p:nvSpPr>
            <p:cNvPr id="103" name="Freeform: Shape 102">
              <a:extLst>
                <a:ext uri="{FF2B5EF4-FFF2-40B4-BE49-F238E27FC236}">
                  <a16:creationId xmlns:a16="http://schemas.microsoft.com/office/drawing/2014/main" id="{52C7AF93-F815-4D9D-BF30-25B201F8E593}"/>
                </a:ext>
              </a:extLst>
            </p:cNvPr>
            <p:cNvSpPr/>
            <p:nvPr/>
          </p:nvSpPr>
          <p:spPr>
            <a:xfrm>
              <a:off x="1101433" y="2175673"/>
              <a:ext cx="873782" cy="873802"/>
            </a:xfrm>
            <a:custGeom>
              <a:avLst/>
              <a:gdLst>
                <a:gd name="connsiteX0" fmla="*/ 0 w 873782"/>
                <a:gd name="connsiteY0" fmla="*/ 436901 h 873802"/>
                <a:gd name="connsiteX1" fmla="*/ 436891 w 873782"/>
                <a:gd name="connsiteY1" fmla="*/ 0 h 873802"/>
                <a:gd name="connsiteX2" fmla="*/ 873782 w 873782"/>
                <a:gd name="connsiteY2" fmla="*/ 436901 h 873802"/>
                <a:gd name="connsiteX3" fmla="*/ 436891 w 873782"/>
                <a:gd name="connsiteY3" fmla="*/ 873802 h 873802"/>
                <a:gd name="connsiteX4" fmla="*/ 0 w 873782"/>
                <a:gd name="connsiteY4" fmla="*/ 436901 h 87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782" h="873802">
                  <a:moveTo>
                    <a:pt x="0" y="436901"/>
                  </a:moveTo>
                  <a:cubicBezTo>
                    <a:pt x="0" y="195607"/>
                    <a:pt x="195603" y="0"/>
                    <a:pt x="436891" y="0"/>
                  </a:cubicBezTo>
                  <a:cubicBezTo>
                    <a:pt x="678179" y="0"/>
                    <a:pt x="873782" y="195607"/>
                    <a:pt x="873782" y="436901"/>
                  </a:cubicBezTo>
                  <a:cubicBezTo>
                    <a:pt x="873782" y="678195"/>
                    <a:pt x="678179" y="873802"/>
                    <a:pt x="436891" y="873802"/>
                  </a:cubicBezTo>
                  <a:cubicBezTo>
                    <a:pt x="195603" y="873802"/>
                    <a:pt x="0" y="678195"/>
                    <a:pt x="0" y="436901"/>
                  </a:cubicBez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38452" tIns="238455" rIns="238452" bIns="238455" numCol="1" spcCol="1270" anchor="ctr" anchorCtr="0">
              <a:noAutofit/>
            </a:bodyPr>
            <a:lstStyle/>
            <a:p>
              <a:pPr marL="0" lvl="0" indent="0" algn="ctr" defTabSz="1289050">
                <a:lnSpc>
                  <a:spcPct val="90000"/>
                </a:lnSpc>
                <a:spcBef>
                  <a:spcPct val="0"/>
                </a:spcBef>
                <a:spcAft>
                  <a:spcPct val="35000"/>
                </a:spcAft>
                <a:buNone/>
              </a:pPr>
              <a:r>
                <a:rPr lang="it-IT" sz="2900" kern="1200"/>
                <a:t> </a:t>
              </a:r>
              <a:endParaRPr lang="en-US" sz="2900" kern="1200"/>
            </a:p>
          </p:txBody>
        </p:sp>
        <p:sp>
          <p:nvSpPr>
            <p:cNvPr id="104" name="Oval 103">
              <a:extLst>
                <a:ext uri="{FF2B5EF4-FFF2-40B4-BE49-F238E27FC236}">
                  <a16:creationId xmlns:a16="http://schemas.microsoft.com/office/drawing/2014/main" id="{9A7E9F9B-2D5E-49B3-9E1D-70D42CB2664D}"/>
                </a:ext>
              </a:extLst>
            </p:cNvPr>
            <p:cNvSpPr/>
            <p:nvPr/>
          </p:nvSpPr>
          <p:spPr>
            <a:xfrm>
              <a:off x="779168" y="2906211"/>
              <a:ext cx="429208" cy="429036"/>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5" name="Oval 104">
              <a:extLst>
                <a:ext uri="{FF2B5EF4-FFF2-40B4-BE49-F238E27FC236}">
                  <a16:creationId xmlns:a16="http://schemas.microsoft.com/office/drawing/2014/main" id="{53C194CC-435D-4FA0-A6F0-0601069E4BCA}"/>
                </a:ext>
              </a:extLst>
            </p:cNvPr>
            <p:cNvSpPr/>
            <p:nvPr/>
          </p:nvSpPr>
          <p:spPr>
            <a:xfrm>
              <a:off x="2046920" y="2347553"/>
              <a:ext cx="249739" cy="249576"/>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6" name="Freeform: Shape 105">
              <a:extLst>
                <a:ext uri="{FF2B5EF4-FFF2-40B4-BE49-F238E27FC236}">
                  <a16:creationId xmlns:a16="http://schemas.microsoft.com/office/drawing/2014/main" id="{6363002E-8DBE-42DC-B6C6-CAF993552DF8}"/>
                </a:ext>
              </a:extLst>
            </p:cNvPr>
            <p:cNvSpPr/>
            <p:nvPr/>
          </p:nvSpPr>
          <p:spPr>
            <a:xfrm>
              <a:off x="1954113" y="2697567"/>
              <a:ext cx="873782" cy="873802"/>
            </a:xfrm>
            <a:custGeom>
              <a:avLst/>
              <a:gdLst>
                <a:gd name="connsiteX0" fmla="*/ 0 w 873782"/>
                <a:gd name="connsiteY0" fmla="*/ 436901 h 873802"/>
                <a:gd name="connsiteX1" fmla="*/ 436891 w 873782"/>
                <a:gd name="connsiteY1" fmla="*/ 0 h 873802"/>
                <a:gd name="connsiteX2" fmla="*/ 873782 w 873782"/>
                <a:gd name="connsiteY2" fmla="*/ 436901 h 873802"/>
                <a:gd name="connsiteX3" fmla="*/ 436891 w 873782"/>
                <a:gd name="connsiteY3" fmla="*/ 873802 h 873802"/>
                <a:gd name="connsiteX4" fmla="*/ 0 w 873782"/>
                <a:gd name="connsiteY4" fmla="*/ 436901 h 87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782" h="873802">
                  <a:moveTo>
                    <a:pt x="0" y="436901"/>
                  </a:moveTo>
                  <a:cubicBezTo>
                    <a:pt x="0" y="195607"/>
                    <a:pt x="195603" y="0"/>
                    <a:pt x="436891" y="0"/>
                  </a:cubicBezTo>
                  <a:cubicBezTo>
                    <a:pt x="678179" y="0"/>
                    <a:pt x="873782" y="195607"/>
                    <a:pt x="873782" y="436901"/>
                  </a:cubicBezTo>
                  <a:cubicBezTo>
                    <a:pt x="873782" y="678195"/>
                    <a:pt x="678179" y="873802"/>
                    <a:pt x="436891" y="873802"/>
                  </a:cubicBezTo>
                  <a:cubicBezTo>
                    <a:pt x="195603" y="873802"/>
                    <a:pt x="0" y="678195"/>
                    <a:pt x="0" y="436901"/>
                  </a:cubicBez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38452" tIns="238455" rIns="238452" bIns="238455" numCol="1" spcCol="1270" anchor="ctr" anchorCtr="0">
              <a:noAutofit/>
            </a:bodyPr>
            <a:lstStyle/>
            <a:p>
              <a:pPr marL="0" lvl="0" indent="0" algn="ctr" defTabSz="1289050">
                <a:lnSpc>
                  <a:spcPct val="90000"/>
                </a:lnSpc>
                <a:spcBef>
                  <a:spcPct val="0"/>
                </a:spcBef>
                <a:spcAft>
                  <a:spcPct val="35000"/>
                </a:spcAft>
                <a:buNone/>
              </a:pPr>
              <a:r>
                <a:rPr lang="it-IT" sz="2900" kern="1200"/>
                <a:t> </a:t>
              </a:r>
              <a:endParaRPr lang="en-US" sz="2900" kern="1200"/>
            </a:p>
          </p:txBody>
        </p:sp>
        <p:sp>
          <p:nvSpPr>
            <p:cNvPr id="107" name="Oval 106">
              <a:extLst>
                <a:ext uri="{FF2B5EF4-FFF2-40B4-BE49-F238E27FC236}">
                  <a16:creationId xmlns:a16="http://schemas.microsoft.com/office/drawing/2014/main" id="{DE64B5C0-DD95-4BFC-9A1A-37B318365A95}"/>
                </a:ext>
              </a:extLst>
            </p:cNvPr>
            <p:cNvSpPr/>
            <p:nvPr/>
          </p:nvSpPr>
          <p:spPr>
            <a:xfrm>
              <a:off x="2045486" y="3624810"/>
              <a:ext cx="249739" cy="249576"/>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8" name="Freeform: Shape 107">
              <a:extLst>
                <a:ext uri="{FF2B5EF4-FFF2-40B4-BE49-F238E27FC236}">
                  <a16:creationId xmlns:a16="http://schemas.microsoft.com/office/drawing/2014/main" id="{2933578B-69B5-4F69-8A59-6EBBEBAEE4DC}"/>
                </a:ext>
              </a:extLst>
            </p:cNvPr>
            <p:cNvSpPr/>
            <p:nvPr/>
          </p:nvSpPr>
          <p:spPr>
            <a:xfrm>
              <a:off x="1117003" y="3196910"/>
              <a:ext cx="873782" cy="873802"/>
            </a:xfrm>
            <a:custGeom>
              <a:avLst/>
              <a:gdLst>
                <a:gd name="connsiteX0" fmla="*/ 0 w 873782"/>
                <a:gd name="connsiteY0" fmla="*/ 436901 h 873802"/>
                <a:gd name="connsiteX1" fmla="*/ 436891 w 873782"/>
                <a:gd name="connsiteY1" fmla="*/ 0 h 873802"/>
                <a:gd name="connsiteX2" fmla="*/ 873782 w 873782"/>
                <a:gd name="connsiteY2" fmla="*/ 436901 h 873802"/>
                <a:gd name="connsiteX3" fmla="*/ 436891 w 873782"/>
                <a:gd name="connsiteY3" fmla="*/ 873802 h 873802"/>
                <a:gd name="connsiteX4" fmla="*/ 0 w 873782"/>
                <a:gd name="connsiteY4" fmla="*/ 436901 h 87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782" h="873802">
                  <a:moveTo>
                    <a:pt x="0" y="436901"/>
                  </a:moveTo>
                  <a:cubicBezTo>
                    <a:pt x="0" y="195607"/>
                    <a:pt x="195603" y="0"/>
                    <a:pt x="436891" y="0"/>
                  </a:cubicBezTo>
                  <a:cubicBezTo>
                    <a:pt x="678179" y="0"/>
                    <a:pt x="873782" y="195607"/>
                    <a:pt x="873782" y="436901"/>
                  </a:cubicBezTo>
                  <a:cubicBezTo>
                    <a:pt x="873782" y="678195"/>
                    <a:pt x="678179" y="873802"/>
                    <a:pt x="436891" y="873802"/>
                  </a:cubicBezTo>
                  <a:cubicBezTo>
                    <a:pt x="195603" y="873802"/>
                    <a:pt x="0" y="678195"/>
                    <a:pt x="0" y="436901"/>
                  </a:cubicBezTo>
                  <a:close/>
                </a:path>
              </a:pathLst>
            </a:cu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38452" tIns="238455" rIns="238452" bIns="238455" numCol="1" spcCol="1270" anchor="ctr" anchorCtr="0">
              <a:noAutofit/>
            </a:bodyPr>
            <a:lstStyle/>
            <a:p>
              <a:pPr marL="0" lvl="0" indent="0" algn="ctr" defTabSz="1289050">
                <a:lnSpc>
                  <a:spcPct val="90000"/>
                </a:lnSpc>
                <a:spcBef>
                  <a:spcPct val="0"/>
                </a:spcBef>
                <a:spcAft>
                  <a:spcPct val="35000"/>
                </a:spcAft>
                <a:buNone/>
              </a:pPr>
              <a:r>
                <a:rPr lang="it-IT" sz="2900" kern="1200"/>
                <a:t> </a:t>
              </a:r>
              <a:endParaRPr lang="en-US" sz="2900" kern="1200"/>
            </a:p>
          </p:txBody>
        </p:sp>
        <p:sp>
          <p:nvSpPr>
            <p:cNvPr id="109" name="Freeform: Shape 108">
              <a:extLst>
                <a:ext uri="{FF2B5EF4-FFF2-40B4-BE49-F238E27FC236}">
                  <a16:creationId xmlns:a16="http://schemas.microsoft.com/office/drawing/2014/main" id="{AD20C277-E85E-4C50-AD77-9B84BFF999D0}"/>
                </a:ext>
              </a:extLst>
            </p:cNvPr>
            <p:cNvSpPr/>
            <p:nvPr/>
          </p:nvSpPr>
          <p:spPr>
            <a:xfrm>
              <a:off x="6256070" y="2327023"/>
              <a:ext cx="1610608" cy="1610316"/>
            </a:xfrm>
            <a:custGeom>
              <a:avLst/>
              <a:gdLst>
                <a:gd name="connsiteX0" fmla="*/ 0 w 1610608"/>
                <a:gd name="connsiteY0" fmla="*/ 805158 h 1610316"/>
                <a:gd name="connsiteX1" fmla="*/ 805304 w 1610608"/>
                <a:gd name="connsiteY1" fmla="*/ 0 h 1610316"/>
                <a:gd name="connsiteX2" fmla="*/ 1610608 w 1610608"/>
                <a:gd name="connsiteY2" fmla="*/ 805158 h 1610316"/>
                <a:gd name="connsiteX3" fmla="*/ 805304 w 1610608"/>
                <a:gd name="connsiteY3" fmla="*/ 1610316 h 1610316"/>
                <a:gd name="connsiteX4" fmla="*/ 0 w 1610608"/>
                <a:gd name="connsiteY4" fmla="*/ 805158 h 1610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608" h="1610316">
                  <a:moveTo>
                    <a:pt x="0" y="805158"/>
                  </a:moveTo>
                  <a:cubicBezTo>
                    <a:pt x="0" y="360482"/>
                    <a:pt x="360547" y="0"/>
                    <a:pt x="805304" y="0"/>
                  </a:cubicBezTo>
                  <a:cubicBezTo>
                    <a:pt x="1250061" y="0"/>
                    <a:pt x="1610608" y="360482"/>
                    <a:pt x="1610608" y="805158"/>
                  </a:cubicBezTo>
                  <a:cubicBezTo>
                    <a:pt x="1610608" y="1249834"/>
                    <a:pt x="1250061" y="1610316"/>
                    <a:pt x="805304" y="1610316"/>
                  </a:cubicBezTo>
                  <a:cubicBezTo>
                    <a:pt x="360547" y="1610316"/>
                    <a:pt x="0" y="1249834"/>
                    <a:pt x="0" y="80515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3028" tIns="372985" rIns="373028" bIns="372985" numCol="1" spcCol="1270" anchor="ctr" anchorCtr="0">
              <a:noAutofit/>
            </a:bodyPr>
            <a:lstStyle/>
            <a:p>
              <a:pPr marL="0" lvl="0" indent="0" algn="ctr" defTabSz="1600200">
                <a:lnSpc>
                  <a:spcPct val="90000"/>
                </a:lnSpc>
                <a:spcBef>
                  <a:spcPct val="0"/>
                </a:spcBef>
                <a:spcAft>
                  <a:spcPct val="35000"/>
                </a:spcAft>
                <a:buNone/>
              </a:pPr>
              <a:r>
                <a:rPr lang="it-IT" sz="3600" kern="1200"/>
                <a:t> </a:t>
              </a:r>
              <a:endParaRPr lang="en-US" sz="3600" kern="1200"/>
            </a:p>
          </p:txBody>
        </p:sp>
        <p:sp>
          <p:nvSpPr>
            <p:cNvPr id="110" name="Freeform: Shape 109">
              <a:extLst>
                <a:ext uri="{FF2B5EF4-FFF2-40B4-BE49-F238E27FC236}">
                  <a16:creationId xmlns:a16="http://schemas.microsoft.com/office/drawing/2014/main" id="{0B650D96-1849-4640-B714-7D56BE6867E5}"/>
                </a:ext>
              </a:extLst>
            </p:cNvPr>
            <p:cNvSpPr/>
            <p:nvPr/>
          </p:nvSpPr>
          <p:spPr>
            <a:xfrm>
              <a:off x="824231" y="4357925"/>
              <a:ext cx="2093790" cy="551704"/>
            </a:xfrm>
            <a:custGeom>
              <a:avLst/>
              <a:gdLst>
                <a:gd name="connsiteX0" fmla="*/ 0 w 2093790"/>
                <a:gd name="connsiteY0" fmla="*/ 0 h 551704"/>
                <a:gd name="connsiteX1" fmla="*/ 2093790 w 2093790"/>
                <a:gd name="connsiteY1" fmla="*/ 0 h 551704"/>
                <a:gd name="connsiteX2" fmla="*/ 2093790 w 2093790"/>
                <a:gd name="connsiteY2" fmla="*/ 551704 h 551704"/>
                <a:gd name="connsiteX3" fmla="*/ 0 w 2093790"/>
                <a:gd name="connsiteY3" fmla="*/ 551704 h 551704"/>
                <a:gd name="connsiteX4" fmla="*/ 0 w 2093790"/>
                <a:gd name="connsiteY4" fmla="*/ 0 h 55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790" h="551704">
                  <a:moveTo>
                    <a:pt x="0" y="0"/>
                  </a:moveTo>
                  <a:lnTo>
                    <a:pt x="2093790" y="0"/>
                  </a:lnTo>
                  <a:lnTo>
                    <a:pt x="2093790" y="551704"/>
                  </a:lnTo>
                  <a:lnTo>
                    <a:pt x="0" y="55170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kern="1200" dirty="0">
                  <a:latin typeface="Open Sans Light" panose="020B0604020202020204" charset="0"/>
                  <a:ea typeface="Open Sans Light" panose="020B0604020202020204" charset="0"/>
                  <a:cs typeface="Open Sans Light" panose="020B0604020202020204" charset="0"/>
                </a:rPr>
                <a:t>System level safety based on Off The Shelf components and safety monitors</a:t>
              </a:r>
              <a:endParaRPr lang="en-US" kern="1200" dirty="0">
                <a:latin typeface="Open Sans Light" panose="020B0604020202020204" charset="0"/>
                <a:ea typeface="Open Sans Light" panose="020B0604020202020204" charset="0"/>
                <a:cs typeface="Open Sans Light" panose="020B0604020202020204" charset="0"/>
              </a:endParaRPr>
            </a:p>
          </p:txBody>
        </p:sp>
      </p:grpSp>
    </p:spTree>
    <p:extLst>
      <p:ext uri="{BB962C8B-B14F-4D97-AF65-F5344CB8AC3E}">
        <p14:creationId xmlns:p14="http://schemas.microsoft.com/office/powerpoint/2010/main" val="3664460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ASIL Decomposition approach</a:t>
            </a:r>
            <a:endParaRPr dirty="0"/>
          </a:p>
        </p:txBody>
      </p:sp>
      <p:grpSp>
        <p:nvGrpSpPr>
          <p:cNvPr id="28" name="Group 27">
            <a:extLst>
              <a:ext uri="{FF2B5EF4-FFF2-40B4-BE49-F238E27FC236}">
                <a16:creationId xmlns:a16="http://schemas.microsoft.com/office/drawing/2014/main" id="{1051C1C8-BAF7-43C4-A2AC-3F4E69C46962}"/>
              </a:ext>
            </a:extLst>
          </p:cNvPr>
          <p:cNvGrpSpPr/>
          <p:nvPr/>
        </p:nvGrpSpPr>
        <p:grpSpPr>
          <a:xfrm>
            <a:off x="152228" y="1062355"/>
            <a:ext cx="5045308" cy="3528392"/>
            <a:chOff x="458397" y="855426"/>
            <a:chExt cx="4269363" cy="3417037"/>
          </a:xfrm>
        </p:grpSpPr>
        <p:grpSp>
          <p:nvGrpSpPr>
            <p:cNvPr id="29" name="Group 28">
              <a:extLst>
                <a:ext uri="{FF2B5EF4-FFF2-40B4-BE49-F238E27FC236}">
                  <a16:creationId xmlns:a16="http://schemas.microsoft.com/office/drawing/2014/main" id="{07ABC596-6F64-4C57-A073-15B0963B8182}"/>
                </a:ext>
              </a:extLst>
            </p:cNvPr>
            <p:cNvGrpSpPr/>
            <p:nvPr/>
          </p:nvGrpSpPr>
          <p:grpSpPr>
            <a:xfrm>
              <a:off x="475255" y="1907149"/>
              <a:ext cx="4252505" cy="2365314"/>
              <a:chOff x="4585495" y="1756374"/>
              <a:chExt cx="4252505" cy="2365314"/>
            </a:xfrm>
          </p:grpSpPr>
          <p:sp>
            <p:nvSpPr>
              <p:cNvPr id="35" name="Rectangle 34">
                <a:extLst>
                  <a:ext uri="{FF2B5EF4-FFF2-40B4-BE49-F238E27FC236}">
                    <a16:creationId xmlns:a16="http://schemas.microsoft.com/office/drawing/2014/main" id="{F715FD5D-BCC7-4E25-B560-2E4D119123AE}"/>
                  </a:ext>
                </a:extLst>
              </p:cNvPr>
              <p:cNvSpPr/>
              <p:nvPr/>
            </p:nvSpPr>
            <p:spPr bwMode="auto">
              <a:xfrm>
                <a:off x="4718457" y="1992728"/>
                <a:ext cx="1868455" cy="1490565"/>
              </a:xfrm>
              <a:prstGeom prst="rect">
                <a:avLst/>
              </a:prstGeom>
              <a:noFill/>
              <a:ln w="9525" cap="flat" cmpd="sng" algn="ctr">
                <a:solidFill>
                  <a:srgbClr val="0071C5"/>
                </a:solidFill>
                <a:prstDash val="dash"/>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endParaRPr kumimoji="0" lang="en-US" sz="15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Open Sans Light" panose="020B0604020202020204" charset="0"/>
                  <a:ea typeface="Open Sans Light" panose="020B0604020202020204" charset="0"/>
                  <a:cs typeface="Open Sans Light" panose="020B0604020202020204" charset="0"/>
                </a:endParaRPr>
              </a:p>
            </p:txBody>
          </p:sp>
          <p:sp>
            <p:nvSpPr>
              <p:cNvPr id="36" name="Rectangle 35">
                <a:extLst>
                  <a:ext uri="{FF2B5EF4-FFF2-40B4-BE49-F238E27FC236}">
                    <a16:creationId xmlns:a16="http://schemas.microsoft.com/office/drawing/2014/main" id="{05AA3B44-3E18-41FA-8267-BEDC5FA9DB51}"/>
                  </a:ext>
                </a:extLst>
              </p:cNvPr>
              <p:cNvSpPr/>
              <p:nvPr/>
            </p:nvSpPr>
            <p:spPr bwMode="auto">
              <a:xfrm>
                <a:off x="4795222" y="2626623"/>
                <a:ext cx="1503239" cy="743447"/>
              </a:xfrm>
              <a:prstGeom prst="rect">
                <a:avLst/>
              </a:prstGeom>
              <a:noFill/>
              <a:ln w="9525" cap="flat" cmpd="sng" algn="ctr">
                <a:solidFill>
                  <a:srgbClr val="0071C5"/>
                </a:solidFill>
                <a:prstDash val="dash"/>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endParaRPr kumimoji="0" lang="en-US" sz="15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Open Sans Light" panose="020B0604020202020204" charset="0"/>
                  <a:ea typeface="Open Sans Light" panose="020B0604020202020204" charset="0"/>
                  <a:cs typeface="Open Sans Light" panose="020B0604020202020204" charset="0"/>
                </a:endParaRPr>
              </a:p>
            </p:txBody>
          </p:sp>
          <p:sp>
            <p:nvSpPr>
              <p:cNvPr id="37" name="Rectangle 36">
                <a:extLst>
                  <a:ext uri="{FF2B5EF4-FFF2-40B4-BE49-F238E27FC236}">
                    <a16:creationId xmlns:a16="http://schemas.microsoft.com/office/drawing/2014/main" id="{8A1C685C-EA7E-469A-BE50-D54E5F90ED27}"/>
                  </a:ext>
                </a:extLst>
              </p:cNvPr>
              <p:cNvSpPr/>
              <p:nvPr/>
            </p:nvSpPr>
            <p:spPr bwMode="auto">
              <a:xfrm>
                <a:off x="4851419" y="1992728"/>
                <a:ext cx="888740" cy="482859"/>
              </a:xfrm>
              <a:prstGeom prst="rect">
                <a:avLst/>
              </a:prstGeom>
              <a:gradFill rotWithShape="1">
                <a:gsLst>
                  <a:gs pos="0">
                    <a:srgbClr val="C4D600">
                      <a:tint val="50000"/>
                      <a:satMod val="300000"/>
                    </a:srgbClr>
                  </a:gs>
                  <a:gs pos="35000">
                    <a:srgbClr val="C4D600">
                      <a:tint val="37000"/>
                      <a:satMod val="300000"/>
                    </a:srgbClr>
                  </a:gs>
                  <a:gs pos="100000">
                    <a:srgbClr val="C4D600">
                      <a:tint val="15000"/>
                      <a:satMod val="350000"/>
                    </a:srgbClr>
                  </a:gs>
                </a:gsLst>
                <a:lin ang="16200000" scaled="1"/>
              </a:gradFill>
              <a:ln w="9525" cap="flat" cmpd="sng" algn="ctr">
                <a:solidFill>
                  <a:srgbClr val="C4D6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QM(D)</a:t>
                </a:r>
                <a:endParaRPr kumimoji="0" lang="en-US"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38" name="Rectangle 37">
                <a:extLst>
                  <a:ext uri="{FF2B5EF4-FFF2-40B4-BE49-F238E27FC236}">
                    <a16:creationId xmlns:a16="http://schemas.microsoft.com/office/drawing/2014/main" id="{8FFE31ED-689D-4E6B-8D53-784A26839AC1}"/>
                  </a:ext>
                </a:extLst>
              </p:cNvPr>
              <p:cNvSpPr/>
              <p:nvPr/>
            </p:nvSpPr>
            <p:spPr bwMode="auto">
              <a:xfrm>
                <a:off x="4851419" y="2717016"/>
                <a:ext cx="888740" cy="277586"/>
              </a:xfrm>
              <a:prstGeom prst="rect">
                <a:avLst/>
              </a:prstGeom>
              <a:gradFill rotWithShape="1">
                <a:gsLst>
                  <a:gs pos="0">
                    <a:srgbClr val="FC4C02">
                      <a:tint val="50000"/>
                      <a:satMod val="300000"/>
                    </a:srgbClr>
                  </a:gs>
                  <a:gs pos="35000">
                    <a:srgbClr val="FC4C02">
                      <a:tint val="37000"/>
                      <a:satMod val="300000"/>
                    </a:srgbClr>
                  </a:gs>
                  <a:gs pos="100000">
                    <a:srgbClr val="FC4C02">
                      <a:tint val="15000"/>
                      <a:satMod val="350000"/>
                    </a:srgbClr>
                  </a:gs>
                </a:gsLst>
                <a:lin ang="16200000" scaled="1"/>
              </a:gradFill>
              <a:ln w="9525" cap="flat" cmpd="sng" algn="ctr">
                <a:solidFill>
                  <a:srgbClr val="FC4C0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ASILB(D)</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39" name="Rectangle 38">
                <a:extLst>
                  <a:ext uri="{FF2B5EF4-FFF2-40B4-BE49-F238E27FC236}">
                    <a16:creationId xmlns:a16="http://schemas.microsoft.com/office/drawing/2014/main" id="{0CE6E9A5-AF47-4935-9E5F-072065DBD504}"/>
                  </a:ext>
                </a:extLst>
              </p:cNvPr>
              <p:cNvSpPr/>
              <p:nvPr/>
            </p:nvSpPr>
            <p:spPr bwMode="auto">
              <a:xfrm>
                <a:off x="4851419" y="3038921"/>
                <a:ext cx="888740" cy="277586"/>
              </a:xfrm>
              <a:prstGeom prst="rect">
                <a:avLst/>
              </a:prstGeom>
              <a:gradFill rotWithShape="1">
                <a:gsLst>
                  <a:gs pos="0">
                    <a:srgbClr val="FC4C02">
                      <a:tint val="50000"/>
                      <a:satMod val="300000"/>
                    </a:srgbClr>
                  </a:gs>
                  <a:gs pos="35000">
                    <a:srgbClr val="FC4C02">
                      <a:tint val="37000"/>
                      <a:satMod val="300000"/>
                    </a:srgbClr>
                  </a:gs>
                  <a:gs pos="100000">
                    <a:srgbClr val="FC4C02">
                      <a:tint val="15000"/>
                      <a:satMod val="350000"/>
                    </a:srgbClr>
                  </a:gs>
                </a:gsLst>
                <a:lin ang="16200000" scaled="1"/>
              </a:gradFill>
              <a:ln w="9525" cap="flat" cmpd="sng" algn="ctr">
                <a:solidFill>
                  <a:srgbClr val="FC4C0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ASILB(D)</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0" name="Rectangle 39">
                <a:extLst>
                  <a:ext uri="{FF2B5EF4-FFF2-40B4-BE49-F238E27FC236}">
                    <a16:creationId xmlns:a16="http://schemas.microsoft.com/office/drawing/2014/main" id="{B91959EA-50B5-488C-815F-882F47359C78}"/>
                  </a:ext>
                </a:extLst>
              </p:cNvPr>
              <p:cNvSpPr/>
              <p:nvPr/>
            </p:nvSpPr>
            <p:spPr bwMode="auto">
              <a:xfrm>
                <a:off x="5860290" y="2717017"/>
                <a:ext cx="389553" cy="599491"/>
              </a:xfrm>
              <a:prstGeom prst="rect">
                <a:avLst/>
              </a:prstGeom>
              <a:gradFill rotWithShape="1">
                <a:gsLst>
                  <a:gs pos="0">
                    <a:srgbClr val="FC4C02">
                      <a:shade val="51000"/>
                      <a:satMod val="130000"/>
                    </a:srgbClr>
                  </a:gs>
                  <a:gs pos="50000">
                    <a:srgbClr val="FC4C02">
                      <a:lumMod val="40000"/>
                      <a:lumOff val="60000"/>
                    </a:srgbClr>
                  </a:gs>
                  <a:gs pos="100000">
                    <a:srgbClr val="FC4C0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68529" tIns="34266" rIns="68529" bIns="34266" numCol="1" rtlCol="0" anchor="ctr"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ASILD(D)</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cxnSp>
            <p:nvCxnSpPr>
              <p:cNvPr id="41" name="Straight Arrow Connector 40">
                <a:extLst>
                  <a:ext uri="{FF2B5EF4-FFF2-40B4-BE49-F238E27FC236}">
                    <a16:creationId xmlns:a16="http://schemas.microsoft.com/office/drawing/2014/main" id="{4F71285A-87A7-4E7A-A851-1D4232623BAA}"/>
                  </a:ext>
                </a:extLst>
              </p:cNvPr>
              <p:cNvCxnSpPr>
                <a:endCxn id="37" idx="1"/>
              </p:cNvCxnSpPr>
              <p:nvPr/>
            </p:nvCxnSpPr>
            <p:spPr bwMode="auto">
              <a:xfrm>
                <a:off x="4585495" y="2234157"/>
                <a:ext cx="265923" cy="0"/>
              </a:xfrm>
              <a:prstGeom prst="straightConnector1">
                <a:avLst/>
              </a:prstGeom>
              <a:noFill/>
              <a:ln w="2857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6929B48A-386E-48F0-AB2A-16A61AD40343}"/>
                  </a:ext>
                </a:extLst>
              </p:cNvPr>
              <p:cNvCxnSpPr/>
              <p:nvPr/>
            </p:nvCxnSpPr>
            <p:spPr bwMode="auto">
              <a:xfrm>
                <a:off x="5110342" y="2475587"/>
                <a:ext cx="1" cy="260091"/>
              </a:xfrm>
              <a:prstGeom prst="straightConnector1">
                <a:avLst/>
              </a:prstGeom>
              <a:noFill/>
              <a:ln w="2857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E675DCF5-5091-4D92-AC92-A0D6E69AF852}"/>
                  </a:ext>
                </a:extLst>
              </p:cNvPr>
              <p:cNvCxnSpPr/>
              <p:nvPr/>
            </p:nvCxnSpPr>
            <p:spPr bwMode="auto">
              <a:xfrm>
                <a:off x="5497564" y="2476752"/>
                <a:ext cx="1" cy="260091"/>
              </a:xfrm>
              <a:prstGeom prst="straightConnector1">
                <a:avLst/>
              </a:prstGeom>
              <a:noFill/>
              <a:ln w="2857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52565E98-98D6-4A92-9314-0596221C6600}"/>
                  </a:ext>
                </a:extLst>
              </p:cNvPr>
              <p:cNvCxnSpPr/>
              <p:nvPr/>
            </p:nvCxnSpPr>
            <p:spPr bwMode="auto">
              <a:xfrm flipV="1">
                <a:off x="5750653" y="2865139"/>
                <a:ext cx="114301" cy="4666"/>
              </a:xfrm>
              <a:prstGeom prst="straightConnector1">
                <a:avLst/>
              </a:prstGeom>
              <a:noFill/>
              <a:ln w="28575" cap="flat" cmpd="sng" algn="ctr">
                <a:solidFill>
                  <a:schemeClr val="tx1"/>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17072F76-51F5-4199-AA96-4572C3D92D9C}"/>
                  </a:ext>
                </a:extLst>
              </p:cNvPr>
              <p:cNvCxnSpPr/>
              <p:nvPr/>
            </p:nvCxnSpPr>
            <p:spPr bwMode="auto">
              <a:xfrm flipV="1">
                <a:off x="5745989" y="3169550"/>
                <a:ext cx="114301" cy="4666"/>
              </a:xfrm>
              <a:prstGeom prst="straightConnector1">
                <a:avLst/>
              </a:prstGeom>
              <a:noFill/>
              <a:ln w="2857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6F550552-762C-43CC-82F9-DFA4D4C032B8}"/>
                  </a:ext>
                </a:extLst>
              </p:cNvPr>
              <p:cNvCxnSpPr/>
              <p:nvPr/>
            </p:nvCxnSpPr>
            <p:spPr bwMode="auto">
              <a:xfrm flipV="1">
                <a:off x="4656059" y="2867471"/>
                <a:ext cx="195359" cy="4665"/>
              </a:xfrm>
              <a:prstGeom prst="straightConnector1">
                <a:avLst/>
              </a:prstGeom>
              <a:noFill/>
              <a:ln w="2857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37EC1968-2998-48B2-A815-F19D91B5B84D}"/>
                  </a:ext>
                </a:extLst>
              </p:cNvPr>
              <p:cNvCxnSpPr/>
              <p:nvPr/>
            </p:nvCxnSpPr>
            <p:spPr bwMode="auto">
              <a:xfrm>
                <a:off x="4656059" y="3175381"/>
                <a:ext cx="195359" cy="1167"/>
              </a:xfrm>
              <a:prstGeom prst="straightConnector1">
                <a:avLst/>
              </a:prstGeom>
              <a:noFill/>
              <a:ln w="28575" cap="flat" cmpd="sng" algn="ctr">
                <a:solidFill>
                  <a:schemeClr val="tx1"/>
                </a:solidFill>
                <a:prstDash val="solid"/>
                <a:round/>
                <a:headEnd type="none" w="med" len="med"/>
                <a:tailEnd type="triangle"/>
              </a:ln>
              <a:effectLst/>
            </p:spPr>
          </p:cxnSp>
          <p:sp>
            <p:nvSpPr>
              <p:cNvPr id="48" name="Rectangle 47">
                <a:extLst>
                  <a:ext uri="{FF2B5EF4-FFF2-40B4-BE49-F238E27FC236}">
                    <a16:creationId xmlns:a16="http://schemas.microsoft.com/office/drawing/2014/main" id="{2EC7F1BD-0C10-47C2-AFF4-5FFEA6D2D2DE}"/>
                  </a:ext>
                </a:extLst>
              </p:cNvPr>
              <p:cNvSpPr/>
              <p:nvPr/>
            </p:nvSpPr>
            <p:spPr bwMode="auto">
              <a:xfrm>
                <a:off x="7167431" y="2049104"/>
                <a:ext cx="1497712" cy="1335825"/>
              </a:xfrm>
              <a:prstGeom prst="rect">
                <a:avLst/>
              </a:prstGeom>
              <a:noFill/>
              <a:ln w="9525" cap="flat" cmpd="sng" algn="ctr">
                <a:solidFill>
                  <a:srgbClr val="0071C5"/>
                </a:solidFill>
                <a:prstDash val="dash"/>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endParaRPr kumimoji="0" lang="en-US" sz="15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Open Sans Light" panose="020B0604020202020204" charset="0"/>
                  <a:ea typeface="Open Sans Light" panose="020B0604020202020204" charset="0"/>
                  <a:cs typeface="Open Sans Light" panose="020B0604020202020204" charset="0"/>
                </a:endParaRPr>
              </a:p>
            </p:txBody>
          </p:sp>
          <p:sp>
            <p:nvSpPr>
              <p:cNvPr id="49" name="Rectangle 48">
                <a:extLst>
                  <a:ext uri="{FF2B5EF4-FFF2-40B4-BE49-F238E27FC236}">
                    <a16:creationId xmlns:a16="http://schemas.microsoft.com/office/drawing/2014/main" id="{FC98444B-C522-4E4E-BB0C-88CCE15558EF}"/>
                  </a:ext>
                </a:extLst>
              </p:cNvPr>
              <p:cNvSpPr/>
              <p:nvPr/>
            </p:nvSpPr>
            <p:spPr bwMode="auto">
              <a:xfrm>
                <a:off x="7326050" y="2038401"/>
                <a:ext cx="888740" cy="482859"/>
              </a:xfrm>
              <a:prstGeom prst="rect">
                <a:avLst/>
              </a:prstGeom>
              <a:gradFill rotWithShape="1">
                <a:gsLst>
                  <a:gs pos="0">
                    <a:srgbClr val="C4D600">
                      <a:tint val="50000"/>
                      <a:satMod val="300000"/>
                    </a:srgbClr>
                  </a:gs>
                  <a:gs pos="35000">
                    <a:srgbClr val="C4D600">
                      <a:tint val="37000"/>
                      <a:satMod val="300000"/>
                    </a:srgbClr>
                  </a:gs>
                  <a:gs pos="100000">
                    <a:srgbClr val="C4D600">
                      <a:tint val="15000"/>
                      <a:satMod val="350000"/>
                    </a:srgbClr>
                  </a:gs>
                </a:gsLst>
                <a:lin ang="16200000" scaled="1"/>
              </a:gradFill>
              <a:ln w="9525" cap="flat" cmpd="sng" algn="ctr">
                <a:solidFill>
                  <a:srgbClr val="C4D6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QM(B)</a:t>
                </a:r>
                <a:endParaRPr kumimoji="0" lang="en-US"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50" name="Rectangle 49">
                <a:extLst>
                  <a:ext uri="{FF2B5EF4-FFF2-40B4-BE49-F238E27FC236}">
                    <a16:creationId xmlns:a16="http://schemas.microsoft.com/office/drawing/2014/main" id="{7672052E-16DC-42D8-A37D-7C3A4BD9D651}"/>
                  </a:ext>
                </a:extLst>
              </p:cNvPr>
              <p:cNvSpPr/>
              <p:nvPr/>
            </p:nvSpPr>
            <p:spPr bwMode="auto">
              <a:xfrm>
                <a:off x="7326050" y="2762690"/>
                <a:ext cx="888740" cy="277586"/>
              </a:xfrm>
              <a:prstGeom prst="rect">
                <a:avLst/>
              </a:prstGeom>
              <a:gradFill rotWithShape="1">
                <a:gsLst>
                  <a:gs pos="0">
                    <a:srgbClr val="FC4C02">
                      <a:tint val="50000"/>
                      <a:satMod val="300000"/>
                    </a:srgbClr>
                  </a:gs>
                  <a:gs pos="35000">
                    <a:srgbClr val="FC4C02">
                      <a:tint val="37000"/>
                      <a:satMod val="300000"/>
                    </a:srgbClr>
                  </a:gs>
                  <a:gs pos="100000">
                    <a:srgbClr val="FC4C02">
                      <a:tint val="15000"/>
                      <a:satMod val="350000"/>
                    </a:srgbClr>
                  </a:gs>
                </a:gsLst>
                <a:lin ang="16200000" scaled="1"/>
              </a:gradFill>
              <a:ln w="9525" cap="flat" cmpd="sng" algn="ctr">
                <a:solidFill>
                  <a:srgbClr val="FC4C0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ASILB(B)</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51" name="TextBox 50">
                <a:extLst>
                  <a:ext uri="{FF2B5EF4-FFF2-40B4-BE49-F238E27FC236}">
                    <a16:creationId xmlns:a16="http://schemas.microsoft.com/office/drawing/2014/main" id="{1AEB5751-C1A6-4098-AA32-A7B816460775}"/>
                  </a:ext>
                </a:extLst>
              </p:cNvPr>
              <p:cNvSpPr txBox="1"/>
              <p:nvPr/>
            </p:nvSpPr>
            <p:spPr>
              <a:xfrm>
                <a:off x="8010876" y="3126208"/>
                <a:ext cx="578127" cy="290612"/>
              </a:xfrm>
              <a:prstGeom prst="rect">
                <a:avLst/>
              </a:prstGeom>
              <a:solidFill>
                <a:schemeClr val="bg1"/>
              </a:solidFill>
              <a:ln>
                <a:solidFill>
                  <a:schemeClr val="tx1"/>
                </a:solidFill>
              </a:ln>
            </p:spPr>
            <p:txBody>
              <a:bodyPr wrap="none" rtlCol="0">
                <a:spAutoFit/>
              </a:bodyPr>
              <a:lstStyle/>
              <a:p>
                <a:pPr defTabSz="457200">
                  <a:buClrTx/>
                  <a:buFontTx/>
                  <a:buNone/>
                </a:pPr>
                <a:r>
                  <a:rPr lang="it-IT" sz="1350" b="1" kern="1200">
                    <a:solidFill>
                      <a:schemeClr val="tx1"/>
                    </a:solidFill>
                    <a:latin typeface="Open Sans Light" panose="020B0604020202020204" charset="0"/>
                    <a:ea typeface="Open Sans Light" panose="020B0604020202020204" charset="0"/>
                    <a:cs typeface="Open Sans Light" panose="020B0604020202020204" charset="0"/>
                  </a:rPr>
                  <a:t>ASIL B</a:t>
                </a:r>
                <a:endParaRPr lang="en-US" sz="1350" b="1" kern="1200">
                  <a:solidFill>
                    <a:schemeClr val="tx1"/>
                  </a:solidFill>
                  <a:latin typeface="Open Sans Light" panose="020B0604020202020204" charset="0"/>
                  <a:ea typeface="Open Sans Light" panose="020B0604020202020204" charset="0"/>
                  <a:cs typeface="Open Sans Light" panose="020B0604020202020204" charset="0"/>
                </a:endParaRPr>
              </a:p>
            </p:txBody>
          </p:sp>
          <p:cxnSp>
            <p:nvCxnSpPr>
              <p:cNvPr id="52" name="Straight Arrow Connector 51">
                <a:extLst>
                  <a:ext uri="{FF2B5EF4-FFF2-40B4-BE49-F238E27FC236}">
                    <a16:creationId xmlns:a16="http://schemas.microsoft.com/office/drawing/2014/main" id="{CFD43821-2C66-4F4A-A85A-B000C3D52B54}"/>
                  </a:ext>
                </a:extLst>
              </p:cNvPr>
              <p:cNvCxnSpPr>
                <a:endCxn id="49" idx="1"/>
              </p:cNvCxnSpPr>
              <p:nvPr/>
            </p:nvCxnSpPr>
            <p:spPr bwMode="auto">
              <a:xfrm>
                <a:off x="7060126" y="2279831"/>
                <a:ext cx="265923" cy="0"/>
              </a:xfrm>
              <a:prstGeom prst="straightConnector1">
                <a:avLst/>
              </a:prstGeom>
              <a:noFill/>
              <a:ln w="28575"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E732A646-67D0-4F05-98B2-158E4A62D9DC}"/>
                  </a:ext>
                </a:extLst>
              </p:cNvPr>
              <p:cNvCxnSpPr/>
              <p:nvPr/>
            </p:nvCxnSpPr>
            <p:spPr bwMode="auto">
              <a:xfrm>
                <a:off x="7584973" y="2521260"/>
                <a:ext cx="1" cy="260091"/>
              </a:xfrm>
              <a:prstGeom prst="straightConnector1">
                <a:avLst/>
              </a:prstGeom>
              <a:noFill/>
              <a:ln w="2857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55C67DA8-A698-4658-833F-6CA5274B2F92}"/>
                  </a:ext>
                </a:extLst>
              </p:cNvPr>
              <p:cNvCxnSpPr/>
              <p:nvPr/>
            </p:nvCxnSpPr>
            <p:spPr bwMode="auto">
              <a:xfrm>
                <a:off x="7972195" y="2522426"/>
                <a:ext cx="1" cy="260091"/>
              </a:xfrm>
              <a:prstGeom prst="straightConnector1">
                <a:avLst/>
              </a:prstGeom>
              <a:noFill/>
              <a:ln w="2857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49A54291-83AC-4179-90E0-FAE0A6F3381C}"/>
                  </a:ext>
                </a:extLst>
              </p:cNvPr>
              <p:cNvCxnSpPr/>
              <p:nvPr/>
            </p:nvCxnSpPr>
            <p:spPr bwMode="auto">
              <a:xfrm>
                <a:off x="5745989" y="2234157"/>
                <a:ext cx="974274" cy="0"/>
              </a:xfrm>
              <a:prstGeom prst="straightConnector1">
                <a:avLst/>
              </a:prstGeom>
              <a:noFill/>
              <a:ln w="28575"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3E413A51-8717-47BD-B9A8-2556E253F79B}"/>
                  </a:ext>
                </a:extLst>
              </p:cNvPr>
              <p:cNvCxnSpPr/>
              <p:nvPr/>
            </p:nvCxnSpPr>
            <p:spPr bwMode="auto">
              <a:xfrm>
                <a:off x="6249843" y="2994602"/>
                <a:ext cx="470420" cy="0"/>
              </a:xfrm>
              <a:prstGeom prst="straightConnector1">
                <a:avLst/>
              </a:prstGeom>
              <a:noFill/>
              <a:ln w="28575"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CB7F54C3-7778-4923-9F99-8DD8BCBA8365}"/>
                  </a:ext>
                </a:extLst>
              </p:cNvPr>
              <p:cNvCxnSpPr/>
              <p:nvPr/>
            </p:nvCxnSpPr>
            <p:spPr bwMode="auto">
              <a:xfrm>
                <a:off x="8214790" y="2279831"/>
                <a:ext cx="623210" cy="0"/>
              </a:xfrm>
              <a:prstGeom prst="straightConnector1">
                <a:avLst/>
              </a:prstGeom>
              <a:noFill/>
              <a:ln w="2857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E6EDB071-16DC-4D72-9D3E-FC861C70EE53}"/>
                  </a:ext>
                </a:extLst>
              </p:cNvPr>
              <p:cNvCxnSpPr/>
              <p:nvPr/>
            </p:nvCxnSpPr>
            <p:spPr bwMode="auto">
              <a:xfrm>
                <a:off x="8214790" y="2899150"/>
                <a:ext cx="623210" cy="0"/>
              </a:xfrm>
              <a:prstGeom prst="straightConnector1">
                <a:avLst/>
              </a:prstGeom>
              <a:noFill/>
              <a:ln w="28575" cap="flat" cmpd="sng" algn="ctr">
                <a:solidFill>
                  <a:schemeClr val="tx1"/>
                </a:solidFill>
                <a:prstDash val="solid"/>
                <a:round/>
                <a:headEnd type="none" w="med" len="med"/>
                <a:tailEnd type="triangle"/>
              </a:ln>
              <a:effectLst/>
            </p:spPr>
          </p:cxnSp>
          <p:sp>
            <p:nvSpPr>
              <p:cNvPr id="59" name="Rectangle 58">
                <a:extLst>
                  <a:ext uri="{FF2B5EF4-FFF2-40B4-BE49-F238E27FC236}">
                    <a16:creationId xmlns:a16="http://schemas.microsoft.com/office/drawing/2014/main" id="{D249794E-7D52-4879-BA01-DF185C06B9CA}"/>
                  </a:ext>
                </a:extLst>
              </p:cNvPr>
              <p:cNvSpPr/>
              <p:nvPr/>
            </p:nvSpPr>
            <p:spPr bwMode="auto">
              <a:xfrm>
                <a:off x="4851419" y="1756374"/>
                <a:ext cx="888740" cy="236354"/>
              </a:xfrm>
              <a:prstGeom prst="rect">
                <a:avLst/>
              </a:prstGeom>
              <a:gradFill rotWithShape="1">
                <a:gsLst>
                  <a:gs pos="0">
                    <a:srgbClr val="003C71">
                      <a:tint val="50000"/>
                      <a:satMod val="300000"/>
                    </a:srgbClr>
                  </a:gs>
                  <a:gs pos="35000">
                    <a:srgbClr val="003C71">
                      <a:tint val="37000"/>
                      <a:satMod val="300000"/>
                    </a:srgbClr>
                  </a:gs>
                  <a:gs pos="100000">
                    <a:srgbClr val="003C71">
                      <a:tint val="15000"/>
                      <a:satMod val="350000"/>
                    </a:srgbClr>
                  </a:gs>
                </a:gsLst>
                <a:lin ang="16200000" scaled="1"/>
              </a:gradFill>
              <a:ln w="9525" cap="flat" cmpd="sng" algn="ctr">
                <a:solidFill>
                  <a:srgbClr val="003C7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r>
                  <a:rPr kumimoji="0" lang="it-IT" sz="1500" b="0" i="0" u="none" strike="noStrike" kern="1200" cap="none" spc="0" normalizeH="0" baseline="0" noProof="0" dirty="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QM</a:t>
                </a:r>
                <a:endParaRPr kumimoji="0" lang="en-US" sz="1500" b="0" i="0" u="none" strike="noStrike" kern="1200" cap="none" spc="0" normalizeH="0" baseline="0" noProof="0" dirty="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0" name="Rectangle 59">
                <a:extLst>
                  <a:ext uri="{FF2B5EF4-FFF2-40B4-BE49-F238E27FC236}">
                    <a16:creationId xmlns:a16="http://schemas.microsoft.com/office/drawing/2014/main" id="{9BEE1D77-8216-4A8B-9D58-F11A7C5F34D0}"/>
                  </a:ext>
                </a:extLst>
              </p:cNvPr>
              <p:cNvSpPr/>
              <p:nvPr/>
            </p:nvSpPr>
            <p:spPr bwMode="auto">
              <a:xfrm>
                <a:off x="7326050" y="1812750"/>
                <a:ext cx="888740" cy="236354"/>
              </a:xfrm>
              <a:prstGeom prst="rect">
                <a:avLst/>
              </a:prstGeom>
              <a:gradFill rotWithShape="1">
                <a:gsLst>
                  <a:gs pos="0">
                    <a:srgbClr val="003C71">
                      <a:tint val="50000"/>
                      <a:satMod val="300000"/>
                    </a:srgbClr>
                  </a:gs>
                  <a:gs pos="35000">
                    <a:srgbClr val="003C71">
                      <a:tint val="37000"/>
                      <a:satMod val="300000"/>
                    </a:srgbClr>
                  </a:gs>
                  <a:gs pos="100000">
                    <a:srgbClr val="003C71">
                      <a:tint val="15000"/>
                      <a:satMod val="350000"/>
                    </a:srgbClr>
                  </a:gs>
                </a:gsLst>
                <a:lin ang="16200000" scaled="1"/>
              </a:gradFill>
              <a:ln w="9525" cap="flat" cmpd="sng" algn="ctr">
                <a:solidFill>
                  <a:srgbClr val="003C7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QM</a:t>
                </a:r>
                <a:endParaRPr kumimoji="0" lang="en-US" sz="150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1" name="TextBox 60">
                <a:extLst>
                  <a:ext uri="{FF2B5EF4-FFF2-40B4-BE49-F238E27FC236}">
                    <a16:creationId xmlns:a16="http://schemas.microsoft.com/office/drawing/2014/main" id="{D5C40ED7-EE9E-42FF-A8CE-113C48767C2F}"/>
                  </a:ext>
                </a:extLst>
              </p:cNvPr>
              <p:cNvSpPr txBox="1"/>
              <p:nvPr/>
            </p:nvSpPr>
            <p:spPr>
              <a:xfrm>
                <a:off x="5847463" y="2458091"/>
                <a:ext cx="560493" cy="223547"/>
              </a:xfrm>
              <a:prstGeom prst="rect">
                <a:avLst/>
              </a:prstGeom>
              <a:noFill/>
              <a:ln>
                <a:solidFill>
                  <a:schemeClr val="tx1"/>
                </a:solidFill>
              </a:ln>
            </p:spPr>
            <p:txBody>
              <a:bodyPr wrap="none" rtlCol="0">
                <a:spAutoFit/>
              </a:bodyPr>
              <a:lstStyle/>
              <a:p>
                <a:pPr defTabSz="457200">
                  <a:buClrTx/>
                  <a:buFontTx/>
                  <a:buNone/>
                </a:pPr>
                <a:r>
                  <a:rPr lang="it-IT" sz="900" kern="1200">
                    <a:solidFill>
                      <a:schemeClr val="tx1"/>
                    </a:solidFill>
                    <a:latin typeface="Open Sans Light" panose="020B0604020202020204" charset="0"/>
                    <a:ea typeface="Open Sans Light" panose="020B0604020202020204" charset="0"/>
                    <a:cs typeface="Open Sans Light" panose="020B0604020202020204" charset="0"/>
                  </a:rPr>
                  <a:t>ASIL D(D)</a:t>
                </a:r>
                <a:endParaRPr lang="en-US" sz="900" kern="120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62" name="Rectangle 61">
                <a:extLst>
                  <a:ext uri="{FF2B5EF4-FFF2-40B4-BE49-F238E27FC236}">
                    <a16:creationId xmlns:a16="http://schemas.microsoft.com/office/drawing/2014/main" id="{6809DC3F-3C77-49D9-83D6-2582A997B709}"/>
                  </a:ext>
                </a:extLst>
              </p:cNvPr>
              <p:cNvSpPr/>
              <p:nvPr/>
            </p:nvSpPr>
            <p:spPr bwMode="auto">
              <a:xfrm>
                <a:off x="6926243" y="3785959"/>
                <a:ext cx="928286" cy="335729"/>
              </a:xfrm>
              <a:prstGeom prst="rect">
                <a:avLst/>
              </a:prstGeom>
              <a:gradFill rotWithShape="1">
                <a:gsLst>
                  <a:gs pos="0">
                    <a:srgbClr val="FC4C02">
                      <a:tint val="50000"/>
                      <a:satMod val="300000"/>
                    </a:srgbClr>
                  </a:gs>
                  <a:gs pos="35000">
                    <a:srgbClr val="FC4C02">
                      <a:tint val="37000"/>
                      <a:satMod val="300000"/>
                    </a:srgbClr>
                  </a:gs>
                  <a:gs pos="100000">
                    <a:srgbClr val="FC4C02">
                      <a:tint val="15000"/>
                      <a:satMod val="350000"/>
                    </a:srgbClr>
                  </a:gs>
                </a:gsLst>
                <a:lin ang="16200000" scaled="1"/>
              </a:gradFill>
              <a:ln w="9525" cap="flat" cmpd="sng" algn="ctr">
                <a:solidFill>
                  <a:srgbClr val="FC4C0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685800" eaLnBrk="1" fontAlgn="base" latinLnBrk="0" hangingPunct="1">
                  <a:lnSpc>
                    <a:spcPct val="95000"/>
                  </a:lnSpc>
                  <a:spcBef>
                    <a:spcPct val="30000"/>
                  </a:spcBef>
                  <a:spcAft>
                    <a:spcPct val="0"/>
                  </a:spcAft>
                  <a:buClr>
                    <a:prstClr val="white"/>
                  </a:buClr>
                  <a:buSzTx/>
                  <a:buFontTx/>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ASIL monitoring function</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3" name="Rectangle 62">
                <a:extLst>
                  <a:ext uri="{FF2B5EF4-FFF2-40B4-BE49-F238E27FC236}">
                    <a16:creationId xmlns:a16="http://schemas.microsoft.com/office/drawing/2014/main" id="{E2B10697-1EF7-48D2-AA98-BD1FBA371480}"/>
                  </a:ext>
                </a:extLst>
              </p:cNvPr>
              <p:cNvSpPr/>
              <p:nvPr/>
            </p:nvSpPr>
            <p:spPr bwMode="auto">
              <a:xfrm>
                <a:off x="4747797" y="3780802"/>
                <a:ext cx="926938" cy="335729"/>
              </a:xfrm>
              <a:prstGeom prst="rect">
                <a:avLst/>
              </a:prstGeom>
              <a:gradFill rotWithShape="1">
                <a:gsLst>
                  <a:gs pos="0">
                    <a:srgbClr val="003C71">
                      <a:tint val="50000"/>
                      <a:satMod val="300000"/>
                    </a:srgbClr>
                  </a:gs>
                  <a:gs pos="35000">
                    <a:srgbClr val="003C71">
                      <a:tint val="37000"/>
                      <a:satMod val="300000"/>
                    </a:srgbClr>
                  </a:gs>
                  <a:gs pos="100000">
                    <a:srgbClr val="003C71">
                      <a:tint val="15000"/>
                      <a:satMod val="350000"/>
                    </a:srgbClr>
                  </a:gs>
                </a:gsLst>
                <a:lin ang="16200000" scaled="1"/>
              </a:gradFill>
              <a:ln w="9525" cap="flat" cmpd="sng" algn="ctr">
                <a:solidFill>
                  <a:srgbClr val="003C7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Non safety related function</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4" name="Rectangle 63">
                <a:extLst>
                  <a:ext uri="{FF2B5EF4-FFF2-40B4-BE49-F238E27FC236}">
                    <a16:creationId xmlns:a16="http://schemas.microsoft.com/office/drawing/2014/main" id="{9A51C013-C365-4C6D-AA37-2395B37F4269}"/>
                  </a:ext>
                </a:extLst>
              </p:cNvPr>
              <p:cNvSpPr/>
              <p:nvPr/>
            </p:nvSpPr>
            <p:spPr bwMode="auto">
              <a:xfrm>
                <a:off x="5740159" y="3783353"/>
                <a:ext cx="1120660" cy="335729"/>
              </a:xfrm>
              <a:prstGeom prst="rect">
                <a:avLst/>
              </a:prstGeom>
              <a:gradFill rotWithShape="1">
                <a:gsLst>
                  <a:gs pos="0">
                    <a:srgbClr val="C4D600">
                      <a:tint val="50000"/>
                      <a:satMod val="300000"/>
                    </a:srgbClr>
                  </a:gs>
                  <a:gs pos="35000">
                    <a:srgbClr val="C4D600">
                      <a:tint val="37000"/>
                      <a:satMod val="300000"/>
                    </a:srgbClr>
                  </a:gs>
                  <a:gs pos="100000">
                    <a:srgbClr val="C4D600">
                      <a:tint val="15000"/>
                      <a:satMod val="350000"/>
                    </a:srgbClr>
                  </a:gs>
                </a:gsLst>
                <a:lin ang="16200000" scaled="1"/>
              </a:gradFill>
              <a:ln w="9525" cap="flat" cmpd="sng" algn="ctr">
                <a:solidFill>
                  <a:srgbClr val="C4D6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68529" tIns="34266" rIns="68529" bIns="34266" numCol="1" rtlCol="0" anchor="ctr"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Decomposed safety related function</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5" name="Rectangle 64">
                <a:extLst>
                  <a:ext uri="{FF2B5EF4-FFF2-40B4-BE49-F238E27FC236}">
                    <a16:creationId xmlns:a16="http://schemas.microsoft.com/office/drawing/2014/main" id="{F610180C-A95C-429B-A785-82C197042727}"/>
                  </a:ext>
                </a:extLst>
              </p:cNvPr>
              <p:cNvSpPr/>
              <p:nvPr/>
            </p:nvSpPr>
            <p:spPr bwMode="auto">
              <a:xfrm>
                <a:off x="7909714" y="3780802"/>
                <a:ext cx="928286" cy="335729"/>
              </a:xfrm>
              <a:prstGeom prst="rect">
                <a:avLst/>
              </a:prstGeom>
              <a:gradFill rotWithShape="1">
                <a:gsLst>
                  <a:gs pos="0">
                    <a:srgbClr val="FC4C02">
                      <a:shade val="51000"/>
                      <a:satMod val="130000"/>
                    </a:srgbClr>
                  </a:gs>
                  <a:gs pos="50000">
                    <a:srgbClr val="FC4C02">
                      <a:lumMod val="40000"/>
                      <a:lumOff val="60000"/>
                    </a:srgbClr>
                  </a:gs>
                  <a:gs pos="100000">
                    <a:srgbClr val="FC4C02">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68529" tIns="34266" rIns="68529" bIns="34266" numCol="1" rtlCol="0" anchor="ctr" anchorCtr="1" compatLnSpc="1">
                <a:prstTxWarp prst="textNoShape">
                  <a:avLst/>
                </a:prstTxWarp>
                <a:noAutofit/>
              </a:bodyPr>
              <a:lstStyle/>
              <a:p>
                <a:pPr marL="0" marR="0" lvl="0" indent="0" algn="ctr" defTabSz="457200" eaLnBrk="1" fontAlgn="base" latinLnBrk="0" hangingPunct="1">
                  <a:lnSpc>
                    <a:spcPct val="95000"/>
                  </a:lnSpc>
                  <a:spcBef>
                    <a:spcPct val="30000"/>
                  </a:spcBef>
                  <a:spcAft>
                    <a:spcPct val="0"/>
                  </a:spcAft>
                  <a:buClr>
                    <a:prstClr val="white"/>
                  </a:buClr>
                  <a:buSzTx/>
                  <a:buFont typeface="Wingdings" pitchFamily="2" charset="2"/>
                  <a:buNone/>
                  <a:tabLst/>
                  <a:defRPr/>
                </a:pPr>
                <a:r>
                  <a:rPr kumimoji="0" lang="it-IT"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rPr>
                  <a:t>Final voting function</a:t>
                </a:r>
                <a:endParaRPr kumimoji="0" lang="en-US" sz="1050" b="0" i="0" u="none" strike="noStrike" kern="1200" cap="none" spc="0" normalizeH="0" baseline="0" noProof="0">
                  <a:ln>
                    <a:noFill/>
                  </a:ln>
                  <a:solidFill>
                    <a:srgbClr val="0071C5">
                      <a:lumMod val="50000"/>
                    </a:srgbClr>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66" name="TextBox 65">
                <a:extLst>
                  <a:ext uri="{FF2B5EF4-FFF2-40B4-BE49-F238E27FC236}">
                    <a16:creationId xmlns:a16="http://schemas.microsoft.com/office/drawing/2014/main" id="{0FAA23BC-2509-42DC-B69A-9490FC6ED444}"/>
                  </a:ext>
                </a:extLst>
              </p:cNvPr>
              <p:cNvSpPr txBox="1"/>
              <p:nvPr/>
            </p:nvSpPr>
            <p:spPr>
              <a:xfrm>
                <a:off x="5999321" y="1756374"/>
                <a:ext cx="590335" cy="290612"/>
              </a:xfrm>
              <a:prstGeom prst="rect">
                <a:avLst/>
              </a:prstGeom>
              <a:solidFill>
                <a:schemeClr val="bg1"/>
              </a:solidFill>
              <a:ln>
                <a:solidFill>
                  <a:schemeClr val="tx1"/>
                </a:solidFill>
              </a:ln>
            </p:spPr>
            <p:txBody>
              <a:bodyPr wrap="none" rtlCol="0">
                <a:spAutoFit/>
              </a:bodyPr>
              <a:lstStyle/>
              <a:p>
                <a:pPr defTabSz="457200">
                  <a:buClrTx/>
                  <a:buFontTx/>
                  <a:buNone/>
                </a:pPr>
                <a:r>
                  <a:rPr lang="it-IT" sz="1350" b="1" kern="1200">
                    <a:solidFill>
                      <a:schemeClr val="tx1"/>
                    </a:solidFill>
                    <a:latin typeface="Open Sans Light" panose="020B0604020202020204" charset="0"/>
                    <a:ea typeface="Open Sans Light" panose="020B0604020202020204" charset="0"/>
                    <a:cs typeface="Open Sans Light" panose="020B0604020202020204" charset="0"/>
                  </a:rPr>
                  <a:t>ASIL D</a:t>
                </a:r>
                <a:endParaRPr lang="en-US" sz="1350" b="1" kern="1200">
                  <a:solidFill>
                    <a:schemeClr val="tx1"/>
                  </a:solidFill>
                  <a:latin typeface="Open Sans Light" panose="020B0604020202020204" charset="0"/>
                  <a:ea typeface="Open Sans Light" panose="020B0604020202020204" charset="0"/>
                  <a:cs typeface="Open Sans Light" panose="020B0604020202020204" charset="0"/>
                </a:endParaRPr>
              </a:p>
            </p:txBody>
          </p:sp>
        </p:grpSp>
        <p:cxnSp>
          <p:nvCxnSpPr>
            <p:cNvPr id="30" name="Straight Arrow Connector 29">
              <a:extLst>
                <a:ext uri="{FF2B5EF4-FFF2-40B4-BE49-F238E27FC236}">
                  <a16:creationId xmlns:a16="http://schemas.microsoft.com/office/drawing/2014/main" id="{1346000A-57ED-4F5D-8415-4FE12216A762}"/>
                </a:ext>
              </a:extLst>
            </p:cNvPr>
            <p:cNvCxnSpPr>
              <a:cxnSpLocks/>
            </p:cNvCxnSpPr>
            <p:nvPr/>
          </p:nvCxnSpPr>
          <p:spPr>
            <a:xfrm flipH="1">
              <a:off x="1843408" y="1292782"/>
              <a:ext cx="232209" cy="550976"/>
            </a:xfrm>
            <a:prstGeom prst="straightConnector1">
              <a:avLst/>
            </a:prstGeom>
            <a:noFill/>
            <a:ln w="12700" cap="flat" cmpd="sng" algn="ctr">
              <a:solidFill>
                <a:srgbClr val="44546A"/>
              </a:solidFill>
              <a:prstDash val="solid"/>
              <a:miter lim="800000"/>
              <a:tailEnd type="triangle"/>
            </a:ln>
            <a:effectLst/>
          </p:spPr>
        </p:cxnSp>
        <p:cxnSp>
          <p:nvCxnSpPr>
            <p:cNvPr id="31" name="Straight Arrow Connector 30">
              <a:extLst>
                <a:ext uri="{FF2B5EF4-FFF2-40B4-BE49-F238E27FC236}">
                  <a16:creationId xmlns:a16="http://schemas.microsoft.com/office/drawing/2014/main" id="{247C7942-9C75-4EE6-81D5-D3EF71501CDA}"/>
                </a:ext>
              </a:extLst>
            </p:cNvPr>
            <p:cNvCxnSpPr>
              <a:cxnSpLocks/>
            </p:cNvCxnSpPr>
            <p:nvPr/>
          </p:nvCxnSpPr>
          <p:spPr>
            <a:xfrm>
              <a:off x="3420691" y="1310492"/>
              <a:ext cx="150908" cy="553115"/>
            </a:xfrm>
            <a:prstGeom prst="straightConnector1">
              <a:avLst/>
            </a:prstGeom>
            <a:noFill/>
            <a:ln w="12700" cap="flat" cmpd="sng" algn="ctr">
              <a:solidFill>
                <a:srgbClr val="44546A"/>
              </a:solidFill>
              <a:prstDash val="solid"/>
              <a:miter lim="800000"/>
              <a:tailEnd type="triangle"/>
            </a:ln>
            <a:effectLst/>
          </p:spPr>
        </p:cxnSp>
        <p:sp>
          <p:nvSpPr>
            <p:cNvPr id="32" name="TextBox 31">
              <a:extLst>
                <a:ext uri="{FF2B5EF4-FFF2-40B4-BE49-F238E27FC236}">
                  <a16:creationId xmlns:a16="http://schemas.microsoft.com/office/drawing/2014/main" id="{15AC1E36-2E38-40FB-A036-17BF800C5E3B}"/>
                </a:ext>
              </a:extLst>
            </p:cNvPr>
            <p:cNvSpPr txBox="1"/>
            <p:nvPr/>
          </p:nvSpPr>
          <p:spPr>
            <a:xfrm>
              <a:off x="1810746" y="855426"/>
              <a:ext cx="1933543" cy="356993"/>
            </a:xfrm>
            <a:prstGeom prst="rect">
              <a:avLst/>
            </a:prstGeom>
            <a:solidFill>
              <a:srgbClr val="5B9BD5"/>
            </a:solid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Technical Safety Concept</a:t>
              </a:r>
              <a:endParaRPr kumimoji="0" lang="en-US" sz="1200" b="0"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endParaRPr>
            </a:p>
          </p:txBody>
        </p:sp>
        <p:cxnSp>
          <p:nvCxnSpPr>
            <p:cNvPr id="33" name="Straight Connector 32">
              <a:extLst>
                <a:ext uri="{FF2B5EF4-FFF2-40B4-BE49-F238E27FC236}">
                  <a16:creationId xmlns:a16="http://schemas.microsoft.com/office/drawing/2014/main" id="{A2AA2542-6A75-4A66-BFF1-1051A5606663}"/>
                </a:ext>
              </a:extLst>
            </p:cNvPr>
            <p:cNvCxnSpPr>
              <a:cxnSpLocks/>
            </p:cNvCxnSpPr>
            <p:nvPr/>
          </p:nvCxnSpPr>
          <p:spPr>
            <a:xfrm>
              <a:off x="474436" y="1531682"/>
              <a:ext cx="4085182" cy="10384"/>
            </a:xfrm>
            <a:prstGeom prst="line">
              <a:avLst/>
            </a:prstGeom>
            <a:ln>
              <a:solidFill>
                <a:srgbClr val="FF0000"/>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5584673-3F31-4D67-8585-E670890BE27B}"/>
                </a:ext>
              </a:extLst>
            </p:cNvPr>
            <p:cNvCxnSpPr>
              <a:cxnSpLocks/>
            </p:cNvCxnSpPr>
            <p:nvPr/>
          </p:nvCxnSpPr>
          <p:spPr>
            <a:xfrm>
              <a:off x="458397" y="3724461"/>
              <a:ext cx="4085182" cy="10384"/>
            </a:xfrm>
            <a:prstGeom prst="line">
              <a:avLst/>
            </a:prstGeom>
            <a:ln>
              <a:solidFill>
                <a:srgbClr val="FF0000"/>
              </a:solidFill>
              <a:prstDash val="dashDot"/>
            </a:ln>
            <a:effectLst/>
          </p:spPr>
          <p:style>
            <a:lnRef idx="2">
              <a:schemeClr val="accent1"/>
            </a:lnRef>
            <a:fillRef idx="0">
              <a:schemeClr val="accent1"/>
            </a:fillRef>
            <a:effectRef idx="1">
              <a:schemeClr val="accent1"/>
            </a:effectRef>
            <a:fontRef idx="minor">
              <a:schemeClr val="tx1"/>
            </a:fontRef>
          </p:style>
        </p:cxnSp>
      </p:grpSp>
      <p:sp>
        <p:nvSpPr>
          <p:cNvPr id="67" name="TextBox 66">
            <a:extLst>
              <a:ext uri="{FF2B5EF4-FFF2-40B4-BE49-F238E27FC236}">
                <a16:creationId xmlns:a16="http://schemas.microsoft.com/office/drawing/2014/main" id="{85B0F3E8-9012-44B2-B31E-CE21DCFA5F44}"/>
              </a:ext>
            </a:extLst>
          </p:cNvPr>
          <p:cNvSpPr txBox="1"/>
          <p:nvPr/>
        </p:nvSpPr>
        <p:spPr>
          <a:xfrm>
            <a:off x="5224639" y="945155"/>
            <a:ext cx="3846604" cy="3539430"/>
          </a:xfrm>
          <a:prstGeom prst="rect">
            <a:avLst/>
          </a:prstGeom>
          <a:solidFill>
            <a:schemeClr val="bg1"/>
          </a:solidFill>
        </p:spPr>
        <p:txBody>
          <a:bodyPr wrap="square" rtlCol="0">
            <a:spAutoFit/>
          </a:bodyPr>
          <a:lstStyle/>
          <a:p>
            <a:r>
              <a:rPr lang="en-US" dirty="0">
                <a:latin typeface="Open Sans Light" panose="020B0604020202020204" charset="0"/>
                <a:ea typeface="Open Sans Light" panose="020B0604020202020204" charset="0"/>
                <a:cs typeface="Open Sans Light" panose="020B0604020202020204" charset="0"/>
              </a:rPr>
              <a:t>Solution: combination of ISO 26262 methods</a:t>
            </a:r>
          </a:p>
          <a:p>
            <a:pPr marL="285750" lvl="0" indent="-2857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Qualification approach (ISO26262-8§12)</a:t>
            </a:r>
          </a:p>
          <a:p>
            <a:pPr marL="285750" lvl="0" indent="-2857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Combination of legacy components by using ASIL decomposition (ISO26262-8§9.5).</a:t>
            </a:r>
          </a:p>
          <a:p>
            <a:r>
              <a:rPr lang="en-US" dirty="0">
                <a:latin typeface="Open Sans Light" panose="020B0604020202020204" charset="0"/>
                <a:ea typeface="Open Sans Light" panose="020B0604020202020204" charset="0"/>
                <a:cs typeface="Open Sans Light" panose="020B0604020202020204" charset="0"/>
              </a:rPr>
              <a:t> </a:t>
            </a:r>
          </a:p>
          <a:p>
            <a:endParaRPr lang="en-IE" dirty="0">
              <a:latin typeface="Open Sans Light" panose="020B0604020202020204" charset="0"/>
              <a:ea typeface="Open Sans Light" panose="020B0604020202020204" charset="0"/>
              <a:cs typeface="Open Sans Light" panose="020B0604020202020204" charset="0"/>
            </a:endParaRPr>
          </a:p>
          <a:p>
            <a:r>
              <a:rPr lang="en-US" dirty="0">
                <a:latin typeface="Open Sans Light" panose="020B0604020202020204" charset="0"/>
                <a:ea typeface="Open Sans Light" panose="020B0604020202020204" charset="0"/>
                <a:cs typeface="Open Sans Light" panose="020B0604020202020204" charset="0"/>
              </a:rPr>
              <a:t>Benefit: </a:t>
            </a:r>
          </a:p>
          <a:p>
            <a:pPr marL="171450" indent="-1714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Same set of safety requirements is allocated to the </a:t>
            </a:r>
            <a:r>
              <a:rPr lang="en-IE" sz="1200" dirty="0">
                <a:latin typeface="Open Sans Light" panose="020B0604020202020204" charset="0"/>
                <a:ea typeface="Open Sans Light" panose="020B0604020202020204" charset="0"/>
                <a:cs typeface="Open Sans Light" panose="020B0604020202020204" charset="0"/>
              </a:rPr>
              <a:t>HW / SW COTS </a:t>
            </a:r>
            <a:r>
              <a:rPr lang="en-US" sz="1200" dirty="0">
                <a:latin typeface="Open Sans Light" panose="020B0604020202020204" charset="0"/>
                <a:ea typeface="Open Sans Light" panose="020B0604020202020204" charset="0"/>
                <a:cs typeface="Open Sans Light" panose="020B0604020202020204" charset="0"/>
              </a:rPr>
              <a:t>and to the separate, independent safety monitor;</a:t>
            </a:r>
          </a:p>
          <a:p>
            <a:pPr marL="171450" indent="-1714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Generation of the minimum set of evidences / collaterals against the overall Safety Integrity Level; </a:t>
            </a:r>
          </a:p>
          <a:p>
            <a:pPr marL="171450" indent="-1714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Not required the application of standard-related requirements retroactively to a design already in production; </a:t>
            </a:r>
          </a:p>
          <a:p>
            <a:pPr marL="171450" indent="-171450">
              <a:buFont typeface="Arial" panose="020B0604020202020204" pitchFamily="34" charset="0"/>
              <a:buChar char="•"/>
            </a:pPr>
            <a:r>
              <a:rPr lang="en-US" sz="1200" dirty="0">
                <a:latin typeface="Open Sans Light" panose="020B0604020202020204" charset="0"/>
                <a:ea typeface="Open Sans Light" panose="020B0604020202020204" charset="0"/>
                <a:cs typeface="Open Sans Light" panose="020B0604020202020204" charset="0"/>
              </a:rPr>
              <a:t>Not required the application of changes on HW / SW COTS to meet ASIL target that could impact other requirements like e.g. performance</a:t>
            </a:r>
          </a:p>
        </p:txBody>
      </p:sp>
    </p:spTree>
    <p:extLst>
      <p:ext uri="{BB962C8B-B14F-4D97-AF65-F5344CB8AC3E}">
        <p14:creationId xmlns:p14="http://schemas.microsoft.com/office/powerpoint/2010/main" val="87385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How to build robust “process” argumentation</a:t>
            </a:r>
            <a:endParaRPr dirty="0"/>
          </a:p>
        </p:txBody>
      </p:sp>
      <p:grpSp>
        <p:nvGrpSpPr>
          <p:cNvPr id="148" name="Group 147">
            <a:extLst>
              <a:ext uri="{FF2B5EF4-FFF2-40B4-BE49-F238E27FC236}">
                <a16:creationId xmlns:a16="http://schemas.microsoft.com/office/drawing/2014/main" id="{B9B38614-02AD-4C65-9BF3-0D26F48BC891}"/>
              </a:ext>
            </a:extLst>
          </p:cNvPr>
          <p:cNvGrpSpPr/>
          <p:nvPr/>
        </p:nvGrpSpPr>
        <p:grpSpPr>
          <a:xfrm>
            <a:off x="1862021" y="1287760"/>
            <a:ext cx="4780363" cy="3236157"/>
            <a:chOff x="0" y="1406550"/>
            <a:chExt cx="5470264" cy="3236157"/>
          </a:xfrm>
        </p:grpSpPr>
        <p:sp>
          <p:nvSpPr>
            <p:cNvPr id="89" name="Rectangle 88">
              <a:extLst>
                <a:ext uri="{FF2B5EF4-FFF2-40B4-BE49-F238E27FC236}">
                  <a16:creationId xmlns:a16="http://schemas.microsoft.com/office/drawing/2014/main" id="{DDDABC50-9C93-4971-9736-562C3435624C}"/>
                </a:ext>
              </a:extLst>
            </p:cNvPr>
            <p:cNvSpPr/>
            <p:nvPr/>
          </p:nvSpPr>
          <p:spPr>
            <a:xfrm>
              <a:off x="0" y="2220501"/>
              <a:ext cx="1639846" cy="330217"/>
            </a:xfrm>
            <a:prstGeom prst="rect">
              <a:avLst/>
            </a:prstGeom>
            <a:solidFill>
              <a:schemeClr val="bg1"/>
            </a:solidFill>
            <a:ln w="9525" cap="flat" cmpd="sng" algn="ctr">
              <a:solidFill>
                <a:schemeClr val="tx1"/>
              </a:solidFill>
              <a:prstDash val="solid"/>
            </a:ln>
            <a:effectLst/>
          </p:spPr>
          <p:txBody>
            <a:bodyPr rtlCol="0" anchor="b"/>
            <a:lstStyle/>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lvl="0" algn="ctr" defTabSz="770447">
                <a:lnSpc>
                  <a:spcPct val="90000"/>
                </a:lnSpc>
                <a:spcBef>
                  <a:spcPct val="0"/>
                </a:spcBef>
                <a:spcAft>
                  <a:spcPct val="35000"/>
                </a:spcAft>
                <a:defRPr/>
              </a:pPr>
              <a:r>
                <a:rPr lang="it-IT" sz="800" dirty="0">
                  <a:solidFill>
                    <a:schemeClr val="tx1"/>
                  </a:solidFill>
                  <a:latin typeface="Open Sans Light" panose="020B0604020202020204" charset="0"/>
                  <a:ea typeface="Open Sans Light" panose="020B0604020202020204" charset="0"/>
                  <a:cs typeface="Open Sans Light" panose="020B0604020202020204" charset="0"/>
                </a:rPr>
                <a:t>Technical Safety Concept</a:t>
              </a:r>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90" name="Rectangle 89">
              <a:extLst>
                <a:ext uri="{FF2B5EF4-FFF2-40B4-BE49-F238E27FC236}">
                  <a16:creationId xmlns:a16="http://schemas.microsoft.com/office/drawing/2014/main" id="{513EBFB2-6EE4-47E4-B1C9-F29B05938C90}"/>
                </a:ext>
              </a:extLst>
            </p:cNvPr>
            <p:cNvSpPr/>
            <p:nvPr/>
          </p:nvSpPr>
          <p:spPr>
            <a:xfrm>
              <a:off x="544183" y="3186454"/>
              <a:ext cx="1377303" cy="330217"/>
            </a:xfrm>
            <a:prstGeom prst="rect">
              <a:avLst/>
            </a:prstGeom>
            <a:solidFill>
              <a:schemeClr val="bg1"/>
            </a:solidFill>
            <a:ln w="9525" cap="flat" cmpd="sng" algn="ctr">
              <a:solidFill>
                <a:schemeClr val="tx1"/>
              </a:solidFill>
              <a:prstDash val="solid"/>
            </a:ln>
            <a:effectLst/>
          </p:spPr>
          <p:txBody>
            <a:bodyPr rtlCol="0" anchor="b"/>
            <a:lstStyle/>
            <a:p>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a:p>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a:p>
              <a:r>
                <a:rPr lang="it-IT" sz="800" dirty="0">
                  <a:solidFill>
                    <a:schemeClr val="tx1"/>
                  </a:solidFill>
                  <a:latin typeface="Open Sans Light" panose="020B0604020202020204" charset="0"/>
                  <a:ea typeface="Open Sans Light" panose="020B0604020202020204" charset="0"/>
                  <a:cs typeface="Open Sans Light" panose="020B0604020202020204" charset="0"/>
                </a:rPr>
                <a:t>Safety Requirements</a:t>
              </a:r>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91" name="Rectangle 90">
              <a:extLst>
                <a:ext uri="{FF2B5EF4-FFF2-40B4-BE49-F238E27FC236}">
                  <a16:creationId xmlns:a16="http://schemas.microsoft.com/office/drawing/2014/main" id="{C2566508-D613-4531-A7F2-0EF9E780E52D}"/>
                </a:ext>
              </a:extLst>
            </p:cNvPr>
            <p:cNvSpPr/>
            <p:nvPr/>
          </p:nvSpPr>
          <p:spPr>
            <a:xfrm>
              <a:off x="904785" y="3792971"/>
              <a:ext cx="1410066" cy="405562"/>
            </a:xfrm>
            <a:prstGeom prst="rect">
              <a:avLst/>
            </a:prstGeom>
            <a:solidFill>
              <a:schemeClr val="bg1"/>
            </a:solidFill>
            <a:ln w="9525" cap="flat" cmpd="sng" algn="ctr">
              <a:solidFill>
                <a:schemeClr val="tx1"/>
              </a:solidFill>
              <a:prstDash val="solid"/>
            </a:ln>
            <a:effectLst/>
          </p:spPr>
          <p:txBody>
            <a:bodyPr rtlCol="0" anchor="b"/>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HW / SW / FW design specification</a:t>
              </a:r>
            </a:p>
          </p:txBody>
        </p:sp>
        <p:sp>
          <p:nvSpPr>
            <p:cNvPr id="92" name="Rectangle 91">
              <a:extLst>
                <a:ext uri="{FF2B5EF4-FFF2-40B4-BE49-F238E27FC236}">
                  <a16:creationId xmlns:a16="http://schemas.microsoft.com/office/drawing/2014/main" id="{4C69CA24-C0EC-4C34-82EC-619A84FE724D}"/>
                </a:ext>
              </a:extLst>
            </p:cNvPr>
            <p:cNvSpPr/>
            <p:nvPr/>
          </p:nvSpPr>
          <p:spPr>
            <a:xfrm>
              <a:off x="1850965" y="4325014"/>
              <a:ext cx="1218203" cy="317693"/>
            </a:xfrm>
            <a:prstGeom prst="rect">
              <a:avLst/>
            </a:prstGeom>
            <a:solidFill>
              <a:schemeClr val="bg1"/>
            </a:solidFill>
            <a:ln w="9525" cap="flat" cmpd="sng" algn="ctr">
              <a:solidFill>
                <a:schemeClr val="tx1"/>
              </a:solidFill>
              <a:prstDash val="solid"/>
            </a:ln>
            <a:effectLst/>
          </p:spPr>
          <p:txBody>
            <a:bodyPr rtlCol="0" anchor="b"/>
            <a:lstStyle/>
            <a:p>
              <a:pPr algn="ct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Implementation</a:t>
              </a:r>
            </a:p>
          </p:txBody>
        </p:sp>
        <p:sp>
          <p:nvSpPr>
            <p:cNvPr id="93" name="Rectangle 92">
              <a:extLst>
                <a:ext uri="{FF2B5EF4-FFF2-40B4-BE49-F238E27FC236}">
                  <a16:creationId xmlns:a16="http://schemas.microsoft.com/office/drawing/2014/main" id="{DBD45192-D0C7-4C04-9C42-A376408E1A84}"/>
                </a:ext>
              </a:extLst>
            </p:cNvPr>
            <p:cNvSpPr/>
            <p:nvPr/>
          </p:nvSpPr>
          <p:spPr>
            <a:xfrm>
              <a:off x="2801909" y="3792971"/>
              <a:ext cx="1450112" cy="405562"/>
            </a:xfrm>
            <a:prstGeom prst="rect">
              <a:avLst/>
            </a:prstGeom>
            <a:solidFill>
              <a:schemeClr val="bg1"/>
            </a:solidFill>
            <a:ln w="9525" cap="flat" cmpd="sng" algn="ctr">
              <a:solidFill>
                <a:schemeClr val="tx1"/>
              </a:solidFill>
              <a:prstDash val="solid"/>
            </a:ln>
            <a:effectLst/>
          </p:spPr>
          <p:txBody>
            <a:bodyPr rtlCol="0" anchor="ctr"/>
            <a:lstStyle/>
            <a:p>
              <a:pPr algn="r" defTabSz="914400">
                <a:defRPr/>
              </a:pPr>
              <a:r>
                <a:rPr lang="en-US" sz="800" dirty="0">
                  <a:solidFill>
                    <a:schemeClr val="tx1"/>
                  </a:solidFill>
                  <a:latin typeface="Open Sans Light" panose="020B0604020202020204" charset="0"/>
                  <a:ea typeface="Open Sans Light" panose="020B0604020202020204" charset="0"/>
                  <a:cs typeface="Open Sans Light" panose="020B0604020202020204" charset="0"/>
                </a:rPr>
                <a:t> </a:t>
              </a: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Module Integration Testing</a:t>
              </a:r>
            </a:p>
          </p:txBody>
        </p:sp>
        <p:sp>
          <p:nvSpPr>
            <p:cNvPr id="94" name="Rectangle 93">
              <a:extLst>
                <a:ext uri="{FF2B5EF4-FFF2-40B4-BE49-F238E27FC236}">
                  <a16:creationId xmlns:a16="http://schemas.microsoft.com/office/drawing/2014/main" id="{59E663FC-957B-4CF7-BD72-4E5CE5C5F48A}"/>
                </a:ext>
              </a:extLst>
            </p:cNvPr>
            <p:cNvSpPr/>
            <p:nvPr/>
          </p:nvSpPr>
          <p:spPr>
            <a:xfrm>
              <a:off x="3438452" y="3195099"/>
              <a:ext cx="1290105" cy="317282"/>
            </a:xfrm>
            <a:prstGeom prst="rect">
              <a:avLst/>
            </a:prstGeom>
            <a:solidFill>
              <a:schemeClr val="bg1"/>
            </a:solidFill>
            <a:ln w="9525" cap="flat" cmpd="sng" algn="ctr">
              <a:solidFill>
                <a:schemeClr val="tx1"/>
              </a:solidFill>
              <a:prstDash val="solid"/>
            </a:ln>
            <a:effectLst/>
          </p:spPr>
          <p:txBody>
            <a:bodyPr rtlCol="0" anchor="b"/>
            <a:lstStyle/>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algn="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Platform Testing</a:t>
              </a:r>
            </a:p>
          </p:txBody>
        </p:sp>
        <p:sp>
          <p:nvSpPr>
            <p:cNvPr id="95" name="Rectangle 94">
              <a:extLst>
                <a:ext uri="{FF2B5EF4-FFF2-40B4-BE49-F238E27FC236}">
                  <a16:creationId xmlns:a16="http://schemas.microsoft.com/office/drawing/2014/main" id="{97D1C759-B5E5-45B6-9609-B3598992BCA7}"/>
                </a:ext>
              </a:extLst>
            </p:cNvPr>
            <p:cNvSpPr/>
            <p:nvPr/>
          </p:nvSpPr>
          <p:spPr>
            <a:xfrm>
              <a:off x="3686390" y="2218057"/>
              <a:ext cx="1783874" cy="329805"/>
            </a:xfrm>
            <a:prstGeom prst="rect">
              <a:avLst/>
            </a:prstGeom>
            <a:solidFill>
              <a:schemeClr val="bg1"/>
            </a:solidFill>
            <a:ln w="9525" cap="flat" cmpd="sng" algn="ctr">
              <a:solidFill>
                <a:schemeClr val="tx1"/>
              </a:solidFill>
              <a:prstDash val="solid"/>
            </a:ln>
            <a:effectLst/>
          </p:spPr>
          <p:txBody>
            <a:bodyPr rtlCol="0" anchor="b"/>
            <a:lstStyle/>
            <a:p>
              <a:pPr algn="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System Validation &amp; Testing</a:t>
              </a:r>
            </a:p>
          </p:txBody>
        </p:sp>
        <p:sp>
          <p:nvSpPr>
            <p:cNvPr id="96" name="Bent-Up Arrow 484">
              <a:extLst>
                <a:ext uri="{FF2B5EF4-FFF2-40B4-BE49-F238E27FC236}">
                  <a16:creationId xmlns:a16="http://schemas.microsoft.com/office/drawing/2014/main" id="{4D22EB01-1E47-4FAB-8549-60CBF1F3DC14}"/>
                </a:ext>
              </a:extLst>
            </p:cNvPr>
            <p:cNvSpPr/>
            <p:nvPr/>
          </p:nvSpPr>
          <p:spPr>
            <a:xfrm>
              <a:off x="3075231" y="4119387"/>
              <a:ext cx="480994" cy="446858"/>
            </a:xfrm>
            <a:prstGeom prst="bentUpArrow">
              <a:avLst>
                <a:gd name="adj1" fmla="val 29613"/>
                <a:gd name="adj2" fmla="val 27542"/>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cxnSp>
          <p:nvCxnSpPr>
            <p:cNvPr id="97" name="Straight Arrow Connector 96">
              <a:extLst>
                <a:ext uri="{FF2B5EF4-FFF2-40B4-BE49-F238E27FC236}">
                  <a16:creationId xmlns:a16="http://schemas.microsoft.com/office/drawing/2014/main" id="{8CD9D826-01BB-4051-AEB5-3D55457E2C89}"/>
                </a:ext>
              </a:extLst>
            </p:cNvPr>
            <p:cNvCxnSpPr>
              <a:cxnSpLocks/>
            </p:cNvCxnSpPr>
            <p:nvPr/>
          </p:nvCxnSpPr>
          <p:spPr>
            <a:xfrm>
              <a:off x="1886926" y="3447553"/>
              <a:ext cx="304641" cy="375701"/>
            </a:xfrm>
            <a:prstGeom prst="straightConnector1">
              <a:avLst/>
            </a:prstGeom>
            <a:noFill/>
            <a:ln w="15875" cap="flat" cmpd="sng" algn="ctr">
              <a:solidFill>
                <a:schemeClr val="tx1"/>
              </a:solidFill>
              <a:prstDash val="solid"/>
              <a:headEnd type="triangle"/>
              <a:tailEnd type="triangle"/>
            </a:ln>
            <a:effectLst/>
          </p:spPr>
        </p:cxnSp>
        <p:cxnSp>
          <p:nvCxnSpPr>
            <p:cNvPr id="98" name="Straight Arrow Connector 97">
              <a:extLst>
                <a:ext uri="{FF2B5EF4-FFF2-40B4-BE49-F238E27FC236}">
                  <a16:creationId xmlns:a16="http://schemas.microsoft.com/office/drawing/2014/main" id="{9B041CC9-836A-444F-9DBA-D73DBD6F8EFD}"/>
                </a:ext>
              </a:extLst>
            </p:cNvPr>
            <p:cNvCxnSpPr>
              <a:cxnSpLocks/>
            </p:cNvCxnSpPr>
            <p:nvPr/>
          </p:nvCxnSpPr>
          <p:spPr>
            <a:xfrm flipH="1">
              <a:off x="1630875" y="2289156"/>
              <a:ext cx="2055514" cy="0"/>
            </a:xfrm>
            <a:prstGeom prst="straightConnector1">
              <a:avLst/>
            </a:prstGeom>
            <a:noFill/>
            <a:ln w="19050" cap="flat" cmpd="sng" algn="ctr">
              <a:solidFill>
                <a:schemeClr val="tx1"/>
              </a:solidFill>
              <a:prstDash val="solid"/>
              <a:headEnd type="triangle"/>
              <a:tailEnd type="triangle"/>
            </a:ln>
            <a:effectLst/>
          </p:spPr>
        </p:cxnSp>
        <p:cxnSp>
          <p:nvCxnSpPr>
            <p:cNvPr id="99" name="Straight Arrow Connector 98">
              <a:extLst>
                <a:ext uri="{FF2B5EF4-FFF2-40B4-BE49-F238E27FC236}">
                  <a16:creationId xmlns:a16="http://schemas.microsoft.com/office/drawing/2014/main" id="{35F29F75-036B-4D7A-BF2F-B73A67ABF1EE}"/>
                </a:ext>
              </a:extLst>
            </p:cNvPr>
            <p:cNvCxnSpPr>
              <a:cxnSpLocks/>
            </p:cNvCxnSpPr>
            <p:nvPr/>
          </p:nvCxnSpPr>
          <p:spPr>
            <a:xfrm flipH="1">
              <a:off x="1937148" y="3195099"/>
              <a:ext cx="1501305" cy="1"/>
            </a:xfrm>
            <a:prstGeom prst="straightConnector1">
              <a:avLst/>
            </a:prstGeom>
            <a:noFill/>
            <a:ln w="19050" cap="flat" cmpd="sng" algn="ctr">
              <a:solidFill>
                <a:schemeClr val="tx1"/>
              </a:solidFill>
              <a:prstDash val="solid"/>
              <a:headEnd type="triangle"/>
              <a:tailEnd type="triangle"/>
            </a:ln>
            <a:effectLst/>
          </p:spPr>
        </p:cxnSp>
        <p:cxnSp>
          <p:nvCxnSpPr>
            <p:cNvPr id="100" name="Straight Arrow Connector 99">
              <a:extLst>
                <a:ext uri="{FF2B5EF4-FFF2-40B4-BE49-F238E27FC236}">
                  <a16:creationId xmlns:a16="http://schemas.microsoft.com/office/drawing/2014/main" id="{EAF22E1E-C42B-44D1-9545-83F83CE51A67}"/>
                </a:ext>
              </a:extLst>
            </p:cNvPr>
            <p:cNvCxnSpPr>
              <a:cxnSpLocks/>
            </p:cNvCxnSpPr>
            <p:nvPr/>
          </p:nvCxnSpPr>
          <p:spPr>
            <a:xfrm flipV="1">
              <a:off x="3161194" y="3412755"/>
              <a:ext cx="253152" cy="394416"/>
            </a:xfrm>
            <a:prstGeom prst="straightConnector1">
              <a:avLst/>
            </a:prstGeom>
            <a:noFill/>
            <a:ln w="19050" cap="flat" cmpd="sng" algn="ctr">
              <a:solidFill>
                <a:schemeClr val="tx1"/>
              </a:solidFill>
              <a:prstDash val="solid"/>
              <a:headEnd type="triangle"/>
              <a:tailEnd type="triangle"/>
            </a:ln>
            <a:effectLst/>
          </p:spPr>
        </p:cxnSp>
        <p:cxnSp>
          <p:nvCxnSpPr>
            <p:cNvPr id="101" name="Straight Arrow Connector 100">
              <a:extLst>
                <a:ext uri="{FF2B5EF4-FFF2-40B4-BE49-F238E27FC236}">
                  <a16:creationId xmlns:a16="http://schemas.microsoft.com/office/drawing/2014/main" id="{52A970E3-AB17-485A-A14F-19338A1E4C5A}"/>
                </a:ext>
              </a:extLst>
            </p:cNvPr>
            <p:cNvCxnSpPr/>
            <p:nvPr/>
          </p:nvCxnSpPr>
          <p:spPr>
            <a:xfrm flipV="1">
              <a:off x="3630398" y="2520649"/>
              <a:ext cx="277568" cy="732946"/>
            </a:xfrm>
            <a:prstGeom prst="straightConnector1">
              <a:avLst/>
            </a:prstGeom>
            <a:noFill/>
            <a:ln w="15875" cap="flat" cmpd="sng" algn="ctr">
              <a:solidFill>
                <a:schemeClr val="tx1"/>
              </a:solidFill>
              <a:prstDash val="solid"/>
              <a:headEnd type="triangle"/>
              <a:tailEnd type="triangle"/>
            </a:ln>
            <a:effectLst/>
          </p:spPr>
        </p:cxnSp>
        <p:sp>
          <p:nvSpPr>
            <p:cNvPr id="102" name="Left-Right Arrow 491">
              <a:extLst>
                <a:ext uri="{FF2B5EF4-FFF2-40B4-BE49-F238E27FC236}">
                  <a16:creationId xmlns:a16="http://schemas.microsoft.com/office/drawing/2014/main" id="{F36ABCB9-7472-4888-BC72-56A39A619184}"/>
                </a:ext>
              </a:extLst>
            </p:cNvPr>
            <p:cNvSpPr/>
            <p:nvPr/>
          </p:nvSpPr>
          <p:spPr>
            <a:xfrm>
              <a:off x="1918355" y="3306776"/>
              <a:ext cx="1503220" cy="159645"/>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sp>
          <p:nvSpPr>
            <p:cNvPr id="103" name="Left-Right Arrow 492">
              <a:extLst>
                <a:ext uri="{FF2B5EF4-FFF2-40B4-BE49-F238E27FC236}">
                  <a16:creationId xmlns:a16="http://schemas.microsoft.com/office/drawing/2014/main" id="{A6305F14-0531-4F5D-B2BD-E44135C44325}"/>
                </a:ext>
              </a:extLst>
            </p:cNvPr>
            <p:cNvSpPr/>
            <p:nvPr/>
          </p:nvSpPr>
          <p:spPr>
            <a:xfrm>
              <a:off x="1630877" y="2359181"/>
              <a:ext cx="2055514" cy="146171"/>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104" name="Straight Arrow Connector 103">
              <a:extLst>
                <a:ext uri="{FF2B5EF4-FFF2-40B4-BE49-F238E27FC236}">
                  <a16:creationId xmlns:a16="http://schemas.microsoft.com/office/drawing/2014/main" id="{D9F68F57-6054-4DDA-81AF-22C3C171B7F9}"/>
                </a:ext>
              </a:extLst>
            </p:cNvPr>
            <p:cNvCxnSpPr>
              <a:cxnSpLocks/>
              <a:endCxn id="110" idx="0"/>
            </p:cNvCxnSpPr>
            <p:nvPr/>
          </p:nvCxnSpPr>
          <p:spPr>
            <a:xfrm>
              <a:off x="1528638" y="2505351"/>
              <a:ext cx="358289" cy="239184"/>
            </a:xfrm>
            <a:prstGeom prst="straightConnector1">
              <a:avLst/>
            </a:prstGeom>
            <a:noFill/>
            <a:ln w="15875" cap="flat" cmpd="sng" algn="ctr">
              <a:solidFill>
                <a:schemeClr val="tx1"/>
              </a:solidFill>
              <a:prstDash val="solid"/>
              <a:headEnd type="triangle"/>
              <a:tailEnd type="triangle"/>
            </a:ln>
            <a:effectLst/>
          </p:spPr>
        </p:cxnSp>
        <p:sp>
          <p:nvSpPr>
            <p:cNvPr id="105" name="Left-Right Arrow 495">
              <a:extLst>
                <a:ext uri="{FF2B5EF4-FFF2-40B4-BE49-F238E27FC236}">
                  <a16:creationId xmlns:a16="http://schemas.microsoft.com/office/drawing/2014/main" id="{B5C3E451-8E7B-4872-B63B-22FD1C8E521C}"/>
                </a:ext>
              </a:extLst>
            </p:cNvPr>
            <p:cNvSpPr/>
            <p:nvPr/>
          </p:nvSpPr>
          <p:spPr>
            <a:xfrm>
              <a:off x="2332179" y="3881434"/>
              <a:ext cx="469204" cy="177937"/>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106" name="Straight Arrow Connector 105">
              <a:extLst>
                <a:ext uri="{FF2B5EF4-FFF2-40B4-BE49-F238E27FC236}">
                  <a16:creationId xmlns:a16="http://schemas.microsoft.com/office/drawing/2014/main" id="{14055AF1-B6D0-40F3-A629-985B9DA64617}"/>
                </a:ext>
              </a:extLst>
            </p:cNvPr>
            <p:cNvCxnSpPr>
              <a:cxnSpLocks/>
              <a:endCxn id="118" idx="1"/>
            </p:cNvCxnSpPr>
            <p:nvPr/>
          </p:nvCxnSpPr>
          <p:spPr>
            <a:xfrm flipV="1">
              <a:off x="1599021" y="1771781"/>
              <a:ext cx="393885" cy="440138"/>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cxnSp>
          <p:nvCxnSpPr>
            <p:cNvPr id="107" name="Straight Arrow Connector 106">
              <a:extLst>
                <a:ext uri="{FF2B5EF4-FFF2-40B4-BE49-F238E27FC236}">
                  <a16:creationId xmlns:a16="http://schemas.microsoft.com/office/drawing/2014/main" id="{87F5DE19-D80E-452E-8B59-64AF7B1CFBC8}"/>
                </a:ext>
              </a:extLst>
            </p:cNvPr>
            <p:cNvCxnSpPr>
              <a:cxnSpLocks/>
              <a:endCxn id="118" idx="2"/>
            </p:cNvCxnSpPr>
            <p:nvPr/>
          </p:nvCxnSpPr>
          <p:spPr>
            <a:xfrm flipV="1">
              <a:off x="2389586" y="2137011"/>
              <a:ext cx="310345" cy="562266"/>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cxnSp>
          <p:nvCxnSpPr>
            <p:cNvPr id="108" name="Straight Arrow Connector 107">
              <a:extLst>
                <a:ext uri="{FF2B5EF4-FFF2-40B4-BE49-F238E27FC236}">
                  <a16:creationId xmlns:a16="http://schemas.microsoft.com/office/drawing/2014/main" id="{D4EF0575-5A96-4FD7-A0DA-FB37B1752960}"/>
                </a:ext>
              </a:extLst>
            </p:cNvPr>
            <p:cNvCxnSpPr>
              <a:cxnSpLocks/>
            </p:cNvCxnSpPr>
            <p:nvPr/>
          </p:nvCxnSpPr>
          <p:spPr>
            <a:xfrm>
              <a:off x="931996" y="2528217"/>
              <a:ext cx="379188" cy="725967"/>
            </a:xfrm>
            <a:prstGeom prst="straightConnector1">
              <a:avLst/>
            </a:prstGeom>
            <a:noFill/>
            <a:ln w="15875" cap="flat" cmpd="sng" algn="ctr">
              <a:solidFill>
                <a:schemeClr val="tx1"/>
              </a:solidFill>
              <a:prstDash val="solid"/>
              <a:headEnd type="triangle"/>
              <a:tailEnd type="triangle"/>
            </a:ln>
            <a:effectLst/>
          </p:spPr>
        </p:cxnSp>
        <p:grpSp>
          <p:nvGrpSpPr>
            <p:cNvPr id="109" name="Group 108">
              <a:extLst>
                <a:ext uri="{FF2B5EF4-FFF2-40B4-BE49-F238E27FC236}">
                  <a16:creationId xmlns:a16="http://schemas.microsoft.com/office/drawing/2014/main" id="{DCB91DC6-1C32-42C8-A672-45C3F850BFD2}"/>
                </a:ext>
              </a:extLst>
            </p:cNvPr>
            <p:cNvGrpSpPr/>
            <p:nvPr/>
          </p:nvGrpSpPr>
          <p:grpSpPr>
            <a:xfrm>
              <a:off x="1992906" y="1406550"/>
              <a:ext cx="1414049" cy="730461"/>
              <a:chOff x="5317089" y="1481730"/>
              <a:chExt cx="3205290" cy="1246240"/>
            </a:xfrm>
          </p:grpSpPr>
          <p:sp>
            <p:nvSpPr>
              <p:cNvPr id="118" name="Rectangle 117">
                <a:extLst>
                  <a:ext uri="{FF2B5EF4-FFF2-40B4-BE49-F238E27FC236}">
                    <a16:creationId xmlns:a16="http://schemas.microsoft.com/office/drawing/2014/main" id="{F4AF7A98-68AC-45AA-B4F2-714FA956B24C}"/>
                  </a:ext>
                </a:extLst>
              </p:cNvPr>
              <p:cNvSpPr/>
              <p:nvPr/>
            </p:nvSpPr>
            <p:spPr>
              <a:xfrm>
                <a:off x="5317089" y="1481730"/>
                <a:ext cx="3205290" cy="1246240"/>
              </a:xfrm>
              <a:prstGeom prst="rect">
                <a:avLst/>
              </a:prstGeom>
              <a:solidFill>
                <a:srgbClr val="FF4E00">
                  <a:lumMod val="75000"/>
                </a:srgbClr>
              </a:solidFill>
              <a:ln w="25400" cap="flat" cmpd="sng" algn="ctr">
                <a:noFill/>
                <a:prstDash val="solid"/>
              </a:ln>
              <a:effectLst/>
            </p:spPr>
            <p:txBody>
              <a:bodyPr spcFirstLastPara="0" vert="horz" wrap="square" lIns="102624" tIns="102624" rIns="102624" bIns="102624" numCol="1" spcCol="1270" anchor="t" anchorCtr="0">
                <a:noAutofit/>
              </a:bodyPr>
              <a:lstStyle/>
              <a:p>
                <a:pPr algn="ctr" defTabSz="770447">
                  <a:lnSpc>
                    <a:spcPct val="90000"/>
                  </a:lnSpc>
                  <a:spcBef>
                    <a:spcPct val="0"/>
                  </a:spcBef>
                  <a:spcAft>
                    <a:spcPct val="35000"/>
                  </a:spcAft>
                </a:pPr>
                <a:r>
                  <a:rPr lang="en-US" sz="800" b="1" dirty="0">
                    <a:solidFill>
                      <a:schemeClr val="bg1"/>
                    </a:solidFill>
                    <a:latin typeface="Open Sans Light" panose="020B0604020202020204" charset="0"/>
                    <a:ea typeface="Open Sans Light" panose="020B0604020202020204" charset="0"/>
                    <a:cs typeface="Open Sans Light" panose="020B0604020202020204" charset="0"/>
                  </a:rPr>
                  <a:t>Safety Package</a:t>
                </a:r>
              </a:p>
            </p:txBody>
          </p:sp>
          <p:sp>
            <p:nvSpPr>
              <p:cNvPr id="119" name="Freeform 518">
                <a:extLst>
                  <a:ext uri="{FF2B5EF4-FFF2-40B4-BE49-F238E27FC236}">
                    <a16:creationId xmlns:a16="http://schemas.microsoft.com/office/drawing/2014/main" id="{8E070D50-AABD-4C1E-98B9-0E37EACFCC21}"/>
                  </a:ext>
                </a:extLst>
              </p:cNvPr>
              <p:cNvSpPr/>
              <p:nvPr/>
            </p:nvSpPr>
            <p:spPr>
              <a:xfrm>
                <a:off x="5591869" y="1895004"/>
                <a:ext cx="2742795" cy="25019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81733" tIns="16933" rIns="181733" bIns="16933" numCol="1" spcCol="1270" anchor="ctr" anchorCtr="0">
                <a:noAutofit/>
              </a:bodyPr>
              <a:lstStyle/>
              <a:p>
                <a:pPr algn="ctr" defTabSz="592652">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User Guide</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120" name="Freeform 519">
                <a:extLst>
                  <a:ext uri="{FF2B5EF4-FFF2-40B4-BE49-F238E27FC236}">
                    <a16:creationId xmlns:a16="http://schemas.microsoft.com/office/drawing/2014/main" id="{38DC1106-7A71-4066-AF0A-9A43309121BD}"/>
                  </a:ext>
                </a:extLst>
              </p:cNvPr>
              <p:cNvSpPr/>
              <p:nvPr/>
            </p:nvSpPr>
            <p:spPr>
              <a:xfrm>
                <a:off x="5591875" y="2158898"/>
                <a:ext cx="2742801" cy="25171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Safety Manual</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121" name="Freeform 520">
                <a:extLst>
                  <a:ext uri="{FF2B5EF4-FFF2-40B4-BE49-F238E27FC236}">
                    <a16:creationId xmlns:a16="http://schemas.microsoft.com/office/drawing/2014/main" id="{96869E15-85CF-4CDB-9747-742C0A0DDBCB}"/>
                  </a:ext>
                </a:extLst>
              </p:cNvPr>
              <p:cNvSpPr/>
              <p:nvPr/>
            </p:nvSpPr>
            <p:spPr>
              <a:xfrm>
                <a:off x="5590435" y="2431895"/>
                <a:ext cx="2747690" cy="25171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Safety Report</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grpSp>
        <p:sp>
          <p:nvSpPr>
            <p:cNvPr id="110" name="Freeform 503">
              <a:extLst>
                <a:ext uri="{FF2B5EF4-FFF2-40B4-BE49-F238E27FC236}">
                  <a16:creationId xmlns:a16="http://schemas.microsoft.com/office/drawing/2014/main" id="{7C1B53E1-C396-43A9-A03C-CD12317EBF81}"/>
                </a:ext>
              </a:extLst>
            </p:cNvPr>
            <p:cNvSpPr/>
            <p:nvPr/>
          </p:nvSpPr>
          <p:spPr>
            <a:xfrm>
              <a:off x="1886927" y="2701424"/>
              <a:ext cx="813005" cy="258611"/>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rgbClr val="FF4E00">
                <a:lumMod val="75000"/>
              </a:srgbClr>
            </a:solidFill>
            <a:ln w="25400" cap="flat" cmpd="sng" algn="ctr">
              <a:no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prstClr val="white"/>
                  </a:solidFill>
                  <a:latin typeface="Open Sans Light" panose="020B0604020202020204" charset="0"/>
                  <a:ea typeface="Open Sans Light" panose="020B0604020202020204" charset="0"/>
                  <a:cs typeface="Open Sans Light" panose="020B0604020202020204" charset="0"/>
                </a:rPr>
                <a:t>Safety Analysis</a:t>
              </a:r>
              <a:endParaRPr lang="en-US" sz="800" kern="0" dirty="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111" name="Straight Arrow Connector 110">
              <a:extLst>
                <a:ext uri="{FF2B5EF4-FFF2-40B4-BE49-F238E27FC236}">
                  <a16:creationId xmlns:a16="http://schemas.microsoft.com/office/drawing/2014/main" id="{86C410FD-5077-4BD6-9580-60C4625D24A3}"/>
                </a:ext>
              </a:extLst>
            </p:cNvPr>
            <p:cNvCxnSpPr>
              <a:cxnSpLocks/>
              <a:stCxn id="110" idx="7"/>
            </p:cNvCxnSpPr>
            <p:nvPr/>
          </p:nvCxnSpPr>
          <p:spPr>
            <a:xfrm flipH="1">
              <a:off x="1759427" y="2916924"/>
              <a:ext cx="127500" cy="267879"/>
            </a:xfrm>
            <a:prstGeom prst="straightConnector1">
              <a:avLst/>
            </a:prstGeom>
            <a:noFill/>
            <a:ln w="15875" cap="flat" cmpd="sng" algn="ctr">
              <a:solidFill>
                <a:schemeClr val="tx1"/>
              </a:solidFill>
              <a:prstDash val="solid"/>
              <a:headEnd type="triangle"/>
              <a:tailEnd type="triangle"/>
            </a:ln>
            <a:effectLst/>
          </p:spPr>
        </p:cxnSp>
        <p:sp>
          <p:nvSpPr>
            <p:cNvPr id="112" name="Bent-Up Arrow 511">
              <a:extLst>
                <a:ext uri="{FF2B5EF4-FFF2-40B4-BE49-F238E27FC236}">
                  <a16:creationId xmlns:a16="http://schemas.microsoft.com/office/drawing/2014/main" id="{30B9BCDF-E099-45CF-8F5C-DF9BC2E4CE71}"/>
                </a:ext>
              </a:extLst>
            </p:cNvPr>
            <p:cNvSpPr/>
            <p:nvPr/>
          </p:nvSpPr>
          <p:spPr>
            <a:xfrm>
              <a:off x="4749646" y="2545848"/>
              <a:ext cx="432453" cy="852713"/>
            </a:xfrm>
            <a:prstGeom prst="bentUpArrow">
              <a:avLst>
                <a:gd name="adj1" fmla="val 35301"/>
                <a:gd name="adj2" fmla="val 39036"/>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113" name="Bent-Up Arrow 512">
              <a:extLst>
                <a:ext uri="{FF2B5EF4-FFF2-40B4-BE49-F238E27FC236}">
                  <a16:creationId xmlns:a16="http://schemas.microsoft.com/office/drawing/2014/main" id="{67648C40-73F1-4494-8E9D-CC57971BB503}"/>
                </a:ext>
              </a:extLst>
            </p:cNvPr>
            <p:cNvSpPr/>
            <p:nvPr/>
          </p:nvSpPr>
          <p:spPr>
            <a:xfrm rot="5400000">
              <a:off x="-109641" y="2801434"/>
              <a:ext cx="888251" cy="403990"/>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114" name="Bent-Up Arrow 513">
              <a:extLst>
                <a:ext uri="{FF2B5EF4-FFF2-40B4-BE49-F238E27FC236}">
                  <a16:creationId xmlns:a16="http://schemas.microsoft.com/office/drawing/2014/main" id="{68D0C420-8AA7-4E6E-8AEC-2C535310CE7C}"/>
                </a:ext>
              </a:extLst>
            </p:cNvPr>
            <p:cNvSpPr/>
            <p:nvPr/>
          </p:nvSpPr>
          <p:spPr>
            <a:xfrm rot="5400000">
              <a:off x="460683" y="3601822"/>
              <a:ext cx="570987" cy="403989"/>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115" name="Bent-Up Arrow 514">
              <a:extLst>
                <a:ext uri="{FF2B5EF4-FFF2-40B4-BE49-F238E27FC236}">
                  <a16:creationId xmlns:a16="http://schemas.microsoft.com/office/drawing/2014/main" id="{F1221F59-194B-4C45-A7DD-10FF6C2CAD34}"/>
                </a:ext>
              </a:extLst>
            </p:cNvPr>
            <p:cNvSpPr/>
            <p:nvPr/>
          </p:nvSpPr>
          <p:spPr>
            <a:xfrm rot="5400000">
              <a:off x="1399674" y="4180905"/>
              <a:ext cx="478604" cy="417916"/>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116" name="Bent-Up Arrow 515">
              <a:extLst>
                <a:ext uri="{FF2B5EF4-FFF2-40B4-BE49-F238E27FC236}">
                  <a16:creationId xmlns:a16="http://schemas.microsoft.com/office/drawing/2014/main" id="{94727EEC-CAE3-4953-B87E-2DC3FAA09CA8}"/>
                </a:ext>
              </a:extLst>
            </p:cNvPr>
            <p:cNvSpPr/>
            <p:nvPr/>
          </p:nvSpPr>
          <p:spPr>
            <a:xfrm>
              <a:off x="4252548" y="3523561"/>
              <a:ext cx="497066" cy="532365"/>
            </a:xfrm>
            <a:prstGeom prst="bentUpArrow">
              <a:avLst>
                <a:gd name="adj1" fmla="val 29613"/>
                <a:gd name="adj2" fmla="val 27542"/>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cxnSp>
          <p:nvCxnSpPr>
            <p:cNvPr id="117" name="Straight Arrow Connector 116">
              <a:extLst>
                <a:ext uri="{FF2B5EF4-FFF2-40B4-BE49-F238E27FC236}">
                  <a16:creationId xmlns:a16="http://schemas.microsoft.com/office/drawing/2014/main" id="{8C6D4120-B40B-49A1-9CA9-E4E84707F16A}"/>
                </a:ext>
              </a:extLst>
            </p:cNvPr>
            <p:cNvCxnSpPr>
              <a:cxnSpLocks/>
              <a:stCxn id="118" idx="3"/>
            </p:cNvCxnSpPr>
            <p:nvPr/>
          </p:nvCxnSpPr>
          <p:spPr>
            <a:xfrm>
              <a:off x="3406955" y="1771781"/>
              <a:ext cx="493800" cy="447351"/>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grpSp>
      <p:graphicFrame>
        <p:nvGraphicFramePr>
          <p:cNvPr id="44" name="Table 4">
            <a:extLst>
              <a:ext uri="{FF2B5EF4-FFF2-40B4-BE49-F238E27FC236}">
                <a16:creationId xmlns:a16="http://schemas.microsoft.com/office/drawing/2014/main" id="{69042259-F1C1-493D-ABA0-1C85F8555890}"/>
              </a:ext>
            </a:extLst>
          </p:cNvPr>
          <p:cNvGraphicFramePr>
            <a:graphicFrameLocks noGrp="1"/>
          </p:cNvGraphicFramePr>
          <p:nvPr>
            <p:extLst>
              <p:ext uri="{D42A27DB-BD31-4B8C-83A1-F6EECF244321}">
                <p14:modId xmlns:p14="http://schemas.microsoft.com/office/powerpoint/2010/main" val="3929311572"/>
              </p:ext>
            </p:extLst>
          </p:nvPr>
        </p:nvGraphicFramePr>
        <p:xfrm>
          <a:off x="6351763" y="2555892"/>
          <a:ext cx="2647666" cy="502920"/>
        </p:xfrm>
        <a:graphic>
          <a:graphicData uri="http://schemas.openxmlformats.org/drawingml/2006/table">
            <a:tbl>
              <a:tblPr firstRow="1" bandRow="1">
                <a:tableStyleId>{5C22544A-7EE6-4342-B048-85BDC9FD1C3A}</a:tableStyleId>
              </a:tblPr>
              <a:tblGrid>
                <a:gridCol w="786039">
                  <a:extLst>
                    <a:ext uri="{9D8B030D-6E8A-4147-A177-3AD203B41FA5}">
                      <a16:colId xmlns:a16="http://schemas.microsoft.com/office/drawing/2014/main" val="3038541961"/>
                    </a:ext>
                  </a:extLst>
                </a:gridCol>
                <a:gridCol w="418333">
                  <a:extLst>
                    <a:ext uri="{9D8B030D-6E8A-4147-A177-3AD203B41FA5}">
                      <a16:colId xmlns:a16="http://schemas.microsoft.com/office/drawing/2014/main" val="4103522716"/>
                    </a:ext>
                  </a:extLst>
                </a:gridCol>
                <a:gridCol w="556888">
                  <a:extLst>
                    <a:ext uri="{9D8B030D-6E8A-4147-A177-3AD203B41FA5}">
                      <a16:colId xmlns:a16="http://schemas.microsoft.com/office/drawing/2014/main" val="3329012791"/>
                    </a:ext>
                  </a:extLst>
                </a:gridCol>
                <a:gridCol w="452973">
                  <a:extLst>
                    <a:ext uri="{9D8B030D-6E8A-4147-A177-3AD203B41FA5}">
                      <a16:colId xmlns:a16="http://schemas.microsoft.com/office/drawing/2014/main" val="3388083007"/>
                    </a:ext>
                  </a:extLst>
                </a:gridCol>
                <a:gridCol w="433433">
                  <a:extLst>
                    <a:ext uri="{9D8B030D-6E8A-4147-A177-3AD203B41FA5}">
                      <a16:colId xmlns:a16="http://schemas.microsoft.com/office/drawing/2014/main" val="396612549"/>
                    </a:ext>
                  </a:extLst>
                </a:gridCol>
              </a:tblGrid>
              <a:tr h="0">
                <a:tc>
                  <a:txBody>
                    <a:bodyPr/>
                    <a:lstStyle/>
                    <a:p>
                      <a:r>
                        <a:rPr lang="it-IT" sz="500" dirty="0"/>
                        <a:t>Type of analysis</a:t>
                      </a:r>
                      <a:endParaRPr lang="en-IE" sz="500" dirty="0"/>
                    </a:p>
                  </a:txBody>
                  <a:tcPr/>
                </a:tc>
                <a:tc>
                  <a:txBody>
                    <a:bodyPr/>
                    <a:lstStyle/>
                    <a:p>
                      <a:pPr algn="ctr"/>
                      <a:r>
                        <a:rPr lang="it-IT" sz="500" dirty="0"/>
                        <a:t>ASIL A</a:t>
                      </a:r>
                      <a:endParaRPr lang="en-IE" sz="500" dirty="0"/>
                    </a:p>
                  </a:txBody>
                  <a:tcPr/>
                </a:tc>
                <a:tc>
                  <a:txBody>
                    <a:bodyPr/>
                    <a:lstStyle/>
                    <a:p>
                      <a:pPr algn="ctr"/>
                      <a:r>
                        <a:rPr lang="it-IT" sz="500" dirty="0"/>
                        <a:t>ASIL B</a:t>
                      </a:r>
                      <a:endParaRPr lang="en-IE" sz="500" dirty="0"/>
                    </a:p>
                  </a:txBody>
                  <a:tcPr/>
                </a:tc>
                <a:tc>
                  <a:txBody>
                    <a:bodyPr/>
                    <a:lstStyle/>
                    <a:p>
                      <a:pPr algn="ctr"/>
                      <a:r>
                        <a:rPr lang="it-IT" sz="500" dirty="0"/>
                        <a:t>ASIL C</a:t>
                      </a:r>
                      <a:endParaRPr lang="en-IE" sz="500" dirty="0"/>
                    </a:p>
                  </a:txBody>
                  <a:tcPr/>
                </a:tc>
                <a:tc>
                  <a:txBody>
                    <a:bodyPr/>
                    <a:lstStyle/>
                    <a:p>
                      <a:pPr algn="ctr"/>
                      <a:r>
                        <a:rPr lang="it-IT" sz="500" dirty="0"/>
                        <a:t>ASIL D</a:t>
                      </a:r>
                      <a:endParaRPr lang="en-IE" sz="500" dirty="0"/>
                    </a:p>
                  </a:txBody>
                  <a:tcPr/>
                </a:tc>
                <a:extLst>
                  <a:ext uri="{0D108BD9-81ED-4DB2-BD59-A6C34878D82A}">
                    <a16:rowId xmlns:a16="http://schemas.microsoft.com/office/drawing/2014/main" val="2406375564"/>
                  </a:ext>
                </a:extLst>
              </a:tr>
              <a:tr h="0">
                <a:tc>
                  <a:txBody>
                    <a:bodyPr/>
                    <a:lstStyle/>
                    <a:p>
                      <a:r>
                        <a:rPr lang="it-IT" sz="500" dirty="0"/>
                        <a:t>Approach 1</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3970245551"/>
                  </a:ext>
                </a:extLst>
              </a:tr>
              <a:tr h="0">
                <a:tc>
                  <a:txBody>
                    <a:bodyPr/>
                    <a:lstStyle/>
                    <a:p>
                      <a:r>
                        <a:rPr lang="it-IT" sz="500" dirty="0"/>
                        <a:t>Approach 2</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1473921768"/>
                  </a:ext>
                </a:extLst>
              </a:tr>
            </a:tbl>
          </a:graphicData>
        </a:graphic>
      </p:graphicFrame>
      <p:graphicFrame>
        <p:nvGraphicFramePr>
          <p:cNvPr id="45" name="Table 4">
            <a:extLst>
              <a:ext uri="{FF2B5EF4-FFF2-40B4-BE49-F238E27FC236}">
                <a16:creationId xmlns:a16="http://schemas.microsoft.com/office/drawing/2014/main" id="{FC15D6BD-52D7-458A-A83C-63DB62370556}"/>
              </a:ext>
            </a:extLst>
          </p:cNvPr>
          <p:cNvGraphicFramePr>
            <a:graphicFrameLocks noGrp="1"/>
          </p:cNvGraphicFramePr>
          <p:nvPr>
            <p:extLst>
              <p:ext uri="{D42A27DB-BD31-4B8C-83A1-F6EECF244321}">
                <p14:modId xmlns:p14="http://schemas.microsoft.com/office/powerpoint/2010/main" val="501480544"/>
              </p:ext>
            </p:extLst>
          </p:nvPr>
        </p:nvGraphicFramePr>
        <p:xfrm>
          <a:off x="6404018" y="2775572"/>
          <a:ext cx="2588587" cy="914400"/>
        </p:xfrm>
        <a:graphic>
          <a:graphicData uri="http://schemas.openxmlformats.org/drawingml/2006/table">
            <a:tbl>
              <a:tblPr firstRow="1" bandRow="1">
                <a:tableStyleId>{5C22544A-7EE6-4342-B048-85BDC9FD1C3A}</a:tableStyleId>
              </a:tblPr>
              <a:tblGrid>
                <a:gridCol w="936884">
                  <a:extLst>
                    <a:ext uri="{9D8B030D-6E8A-4147-A177-3AD203B41FA5}">
                      <a16:colId xmlns:a16="http://schemas.microsoft.com/office/drawing/2014/main" val="3038541961"/>
                    </a:ext>
                  </a:extLst>
                </a:gridCol>
                <a:gridCol w="437630">
                  <a:extLst>
                    <a:ext uri="{9D8B030D-6E8A-4147-A177-3AD203B41FA5}">
                      <a16:colId xmlns:a16="http://schemas.microsoft.com/office/drawing/2014/main" val="4103522716"/>
                    </a:ext>
                  </a:extLst>
                </a:gridCol>
                <a:gridCol w="421619">
                  <a:extLst>
                    <a:ext uri="{9D8B030D-6E8A-4147-A177-3AD203B41FA5}">
                      <a16:colId xmlns:a16="http://schemas.microsoft.com/office/drawing/2014/main" val="3329012791"/>
                    </a:ext>
                  </a:extLst>
                </a:gridCol>
                <a:gridCol w="416283">
                  <a:extLst>
                    <a:ext uri="{9D8B030D-6E8A-4147-A177-3AD203B41FA5}">
                      <a16:colId xmlns:a16="http://schemas.microsoft.com/office/drawing/2014/main" val="3388083007"/>
                    </a:ext>
                  </a:extLst>
                </a:gridCol>
                <a:gridCol w="376171">
                  <a:extLst>
                    <a:ext uri="{9D8B030D-6E8A-4147-A177-3AD203B41FA5}">
                      <a16:colId xmlns:a16="http://schemas.microsoft.com/office/drawing/2014/main" val="396612549"/>
                    </a:ext>
                  </a:extLst>
                </a:gridCol>
              </a:tblGrid>
              <a:tr h="0">
                <a:tc>
                  <a:txBody>
                    <a:bodyPr/>
                    <a:lstStyle/>
                    <a:p>
                      <a:r>
                        <a:rPr lang="it-IT" sz="500" dirty="0"/>
                        <a:t>Principles for designs</a:t>
                      </a:r>
                      <a:endParaRPr lang="en-IE" sz="500" dirty="0"/>
                    </a:p>
                  </a:txBody>
                  <a:tcPr/>
                </a:tc>
                <a:tc>
                  <a:txBody>
                    <a:bodyPr/>
                    <a:lstStyle/>
                    <a:p>
                      <a:pPr algn="ctr"/>
                      <a:r>
                        <a:rPr lang="it-IT" sz="500" dirty="0"/>
                        <a:t>ASIL A</a:t>
                      </a:r>
                      <a:endParaRPr lang="en-IE" sz="500" dirty="0"/>
                    </a:p>
                  </a:txBody>
                  <a:tcPr/>
                </a:tc>
                <a:tc>
                  <a:txBody>
                    <a:bodyPr/>
                    <a:lstStyle/>
                    <a:p>
                      <a:pPr algn="ctr"/>
                      <a:r>
                        <a:rPr lang="it-IT" sz="500" dirty="0"/>
                        <a:t>ASIL B</a:t>
                      </a:r>
                      <a:endParaRPr lang="en-IE" sz="500" dirty="0"/>
                    </a:p>
                  </a:txBody>
                  <a:tcPr/>
                </a:tc>
                <a:tc>
                  <a:txBody>
                    <a:bodyPr/>
                    <a:lstStyle/>
                    <a:p>
                      <a:pPr algn="ctr"/>
                      <a:r>
                        <a:rPr lang="it-IT" sz="500" dirty="0"/>
                        <a:t>ASIL C</a:t>
                      </a:r>
                      <a:endParaRPr lang="en-IE" sz="500" dirty="0"/>
                    </a:p>
                  </a:txBody>
                  <a:tcPr/>
                </a:tc>
                <a:tc>
                  <a:txBody>
                    <a:bodyPr/>
                    <a:lstStyle/>
                    <a:p>
                      <a:pPr algn="ctr"/>
                      <a:r>
                        <a:rPr lang="it-IT" sz="500" dirty="0"/>
                        <a:t>ASIL D</a:t>
                      </a:r>
                      <a:endParaRPr lang="en-IE" sz="500" dirty="0"/>
                    </a:p>
                  </a:txBody>
                  <a:tcPr/>
                </a:tc>
                <a:extLst>
                  <a:ext uri="{0D108BD9-81ED-4DB2-BD59-A6C34878D82A}">
                    <a16:rowId xmlns:a16="http://schemas.microsoft.com/office/drawing/2014/main" val="2406375564"/>
                  </a:ext>
                </a:extLst>
              </a:tr>
              <a:tr h="0">
                <a:tc>
                  <a:txBody>
                    <a:bodyPr/>
                    <a:lstStyle/>
                    <a:p>
                      <a:r>
                        <a:rPr lang="it-IT" sz="500" dirty="0"/>
                        <a:t>Best Known Method 1</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3970245551"/>
                  </a:ext>
                </a:extLst>
              </a:tr>
              <a:tr h="0">
                <a:tc>
                  <a:txBody>
                    <a:bodyPr/>
                    <a:lstStyle/>
                    <a:p>
                      <a:r>
                        <a:rPr lang="it-IT" sz="500" dirty="0"/>
                        <a:t>Best Known Method 2</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1473921768"/>
                  </a:ext>
                </a:extLst>
              </a:tr>
              <a:tr h="0">
                <a:tc>
                  <a:txBody>
                    <a:bodyPr/>
                    <a:lstStyle/>
                    <a:p>
                      <a:r>
                        <a:rPr lang="it-IT" sz="500" dirty="0"/>
                        <a:t>Best Known Method  ...</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405600074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500" dirty="0"/>
                        <a:t>Best Known Method n</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2488547934"/>
                  </a:ext>
                </a:extLst>
              </a:tr>
            </a:tbl>
          </a:graphicData>
        </a:graphic>
      </p:graphicFrame>
      <p:graphicFrame>
        <p:nvGraphicFramePr>
          <p:cNvPr id="46" name="Table 4">
            <a:extLst>
              <a:ext uri="{FF2B5EF4-FFF2-40B4-BE49-F238E27FC236}">
                <a16:creationId xmlns:a16="http://schemas.microsoft.com/office/drawing/2014/main" id="{7514AF1E-E930-4C84-B167-B9C51E8E8FF2}"/>
              </a:ext>
            </a:extLst>
          </p:cNvPr>
          <p:cNvGraphicFramePr>
            <a:graphicFrameLocks noGrp="1"/>
          </p:cNvGraphicFramePr>
          <p:nvPr>
            <p:extLst>
              <p:ext uri="{D42A27DB-BD31-4B8C-83A1-F6EECF244321}">
                <p14:modId xmlns:p14="http://schemas.microsoft.com/office/powerpoint/2010/main" val="2491488227"/>
              </p:ext>
            </p:extLst>
          </p:nvPr>
        </p:nvGraphicFramePr>
        <p:xfrm>
          <a:off x="6478526" y="3006991"/>
          <a:ext cx="2588588" cy="670560"/>
        </p:xfrm>
        <a:graphic>
          <a:graphicData uri="http://schemas.openxmlformats.org/drawingml/2006/table">
            <a:tbl>
              <a:tblPr firstRow="1" bandRow="1">
                <a:tableStyleId>{5C22544A-7EE6-4342-B048-85BDC9FD1C3A}</a:tableStyleId>
              </a:tblPr>
              <a:tblGrid>
                <a:gridCol w="859499">
                  <a:extLst>
                    <a:ext uri="{9D8B030D-6E8A-4147-A177-3AD203B41FA5}">
                      <a16:colId xmlns:a16="http://schemas.microsoft.com/office/drawing/2014/main" val="3038541961"/>
                    </a:ext>
                  </a:extLst>
                </a:gridCol>
                <a:gridCol w="394935">
                  <a:extLst>
                    <a:ext uri="{9D8B030D-6E8A-4147-A177-3AD203B41FA5}">
                      <a16:colId xmlns:a16="http://schemas.microsoft.com/office/drawing/2014/main" val="4103522716"/>
                    </a:ext>
                  </a:extLst>
                </a:gridCol>
                <a:gridCol w="467527">
                  <a:extLst>
                    <a:ext uri="{9D8B030D-6E8A-4147-A177-3AD203B41FA5}">
                      <a16:colId xmlns:a16="http://schemas.microsoft.com/office/drawing/2014/main" val="3329012791"/>
                    </a:ext>
                  </a:extLst>
                </a:gridCol>
                <a:gridCol w="442865">
                  <a:extLst>
                    <a:ext uri="{9D8B030D-6E8A-4147-A177-3AD203B41FA5}">
                      <a16:colId xmlns:a16="http://schemas.microsoft.com/office/drawing/2014/main" val="3388083007"/>
                    </a:ext>
                  </a:extLst>
                </a:gridCol>
                <a:gridCol w="423762">
                  <a:extLst>
                    <a:ext uri="{9D8B030D-6E8A-4147-A177-3AD203B41FA5}">
                      <a16:colId xmlns:a16="http://schemas.microsoft.com/office/drawing/2014/main" val="396612549"/>
                    </a:ext>
                  </a:extLst>
                </a:gridCol>
              </a:tblGrid>
              <a:tr h="0">
                <a:tc>
                  <a:txBody>
                    <a:bodyPr/>
                    <a:lstStyle/>
                    <a:p>
                      <a:r>
                        <a:rPr lang="it-IT" sz="500" dirty="0"/>
                        <a:t>Test case generation</a:t>
                      </a:r>
                      <a:endParaRPr lang="en-IE" sz="500" dirty="0"/>
                    </a:p>
                  </a:txBody>
                  <a:tcPr/>
                </a:tc>
                <a:tc>
                  <a:txBody>
                    <a:bodyPr/>
                    <a:lstStyle/>
                    <a:p>
                      <a:pPr algn="ctr"/>
                      <a:r>
                        <a:rPr lang="it-IT" sz="500" dirty="0"/>
                        <a:t>ASIL A</a:t>
                      </a:r>
                      <a:endParaRPr lang="en-IE" sz="500" dirty="0"/>
                    </a:p>
                  </a:txBody>
                  <a:tcPr/>
                </a:tc>
                <a:tc>
                  <a:txBody>
                    <a:bodyPr/>
                    <a:lstStyle/>
                    <a:p>
                      <a:pPr algn="ctr"/>
                      <a:r>
                        <a:rPr lang="it-IT" sz="500" dirty="0"/>
                        <a:t>ASIL B</a:t>
                      </a:r>
                      <a:endParaRPr lang="en-IE" sz="500" dirty="0"/>
                    </a:p>
                  </a:txBody>
                  <a:tcPr/>
                </a:tc>
                <a:tc>
                  <a:txBody>
                    <a:bodyPr/>
                    <a:lstStyle/>
                    <a:p>
                      <a:pPr algn="ctr"/>
                      <a:r>
                        <a:rPr lang="it-IT" sz="500" dirty="0"/>
                        <a:t>ASIL C</a:t>
                      </a:r>
                      <a:endParaRPr lang="en-IE" sz="500" dirty="0"/>
                    </a:p>
                  </a:txBody>
                  <a:tcPr/>
                </a:tc>
                <a:tc>
                  <a:txBody>
                    <a:bodyPr/>
                    <a:lstStyle/>
                    <a:p>
                      <a:pPr algn="ctr"/>
                      <a:r>
                        <a:rPr lang="it-IT" sz="500" dirty="0"/>
                        <a:t>ASIL D</a:t>
                      </a:r>
                      <a:endParaRPr lang="en-IE" sz="500" dirty="0"/>
                    </a:p>
                  </a:txBody>
                  <a:tcPr/>
                </a:tc>
                <a:extLst>
                  <a:ext uri="{0D108BD9-81ED-4DB2-BD59-A6C34878D82A}">
                    <a16:rowId xmlns:a16="http://schemas.microsoft.com/office/drawing/2014/main" val="2406375564"/>
                  </a:ext>
                </a:extLst>
              </a:tr>
              <a:tr h="0">
                <a:tc>
                  <a:txBody>
                    <a:bodyPr/>
                    <a:lstStyle/>
                    <a:p>
                      <a:r>
                        <a:rPr lang="it-IT" sz="500" dirty="0"/>
                        <a:t>Method 1</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3970245551"/>
                  </a:ext>
                </a:extLst>
              </a:tr>
              <a:tr h="0">
                <a:tc>
                  <a:txBody>
                    <a:bodyPr/>
                    <a:lstStyle/>
                    <a:p>
                      <a:r>
                        <a:rPr lang="it-IT" sz="500" dirty="0"/>
                        <a:t>Method 2</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1473921768"/>
                  </a:ext>
                </a:extLst>
              </a:tr>
              <a:tr h="0">
                <a:tc>
                  <a:txBody>
                    <a:bodyPr/>
                    <a:lstStyle/>
                    <a:p>
                      <a:r>
                        <a:rPr lang="it-IT" sz="500" dirty="0"/>
                        <a:t>Method ...</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4056000748"/>
                  </a:ext>
                </a:extLst>
              </a:tr>
            </a:tbl>
          </a:graphicData>
        </a:graphic>
      </p:graphicFrame>
      <p:graphicFrame>
        <p:nvGraphicFramePr>
          <p:cNvPr id="49" name="Table 4">
            <a:extLst>
              <a:ext uri="{FF2B5EF4-FFF2-40B4-BE49-F238E27FC236}">
                <a16:creationId xmlns:a16="http://schemas.microsoft.com/office/drawing/2014/main" id="{36A3B2DA-3BB5-474B-B68C-06F4867086C7}"/>
              </a:ext>
            </a:extLst>
          </p:cNvPr>
          <p:cNvGraphicFramePr>
            <a:graphicFrameLocks noGrp="1"/>
          </p:cNvGraphicFramePr>
          <p:nvPr>
            <p:extLst>
              <p:ext uri="{D42A27DB-BD31-4B8C-83A1-F6EECF244321}">
                <p14:modId xmlns:p14="http://schemas.microsoft.com/office/powerpoint/2010/main" val="1799547074"/>
              </p:ext>
            </p:extLst>
          </p:nvPr>
        </p:nvGraphicFramePr>
        <p:xfrm>
          <a:off x="6548368" y="3193570"/>
          <a:ext cx="2570073" cy="838200"/>
        </p:xfrm>
        <a:graphic>
          <a:graphicData uri="http://schemas.openxmlformats.org/drawingml/2006/table">
            <a:tbl>
              <a:tblPr firstRow="1" bandRow="1">
                <a:tableStyleId>{5C22544A-7EE6-4342-B048-85BDC9FD1C3A}</a:tableStyleId>
              </a:tblPr>
              <a:tblGrid>
                <a:gridCol w="820831">
                  <a:extLst>
                    <a:ext uri="{9D8B030D-6E8A-4147-A177-3AD203B41FA5}">
                      <a16:colId xmlns:a16="http://schemas.microsoft.com/office/drawing/2014/main" val="3038541961"/>
                    </a:ext>
                  </a:extLst>
                </a:gridCol>
                <a:gridCol w="433653">
                  <a:extLst>
                    <a:ext uri="{9D8B030D-6E8A-4147-A177-3AD203B41FA5}">
                      <a16:colId xmlns:a16="http://schemas.microsoft.com/office/drawing/2014/main" val="4103522716"/>
                    </a:ext>
                  </a:extLst>
                </a:gridCol>
                <a:gridCol w="455160">
                  <a:extLst>
                    <a:ext uri="{9D8B030D-6E8A-4147-A177-3AD203B41FA5}">
                      <a16:colId xmlns:a16="http://schemas.microsoft.com/office/drawing/2014/main" val="3329012791"/>
                    </a:ext>
                  </a:extLst>
                </a:gridCol>
                <a:gridCol w="439698">
                  <a:extLst>
                    <a:ext uri="{9D8B030D-6E8A-4147-A177-3AD203B41FA5}">
                      <a16:colId xmlns:a16="http://schemas.microsoft.com/office/drawing/2014/main" val="3388083007"/>
                    </a:ext>
                  </a:extLst>
                </a:gridCol>
                <a:gridCol w="420731">
                  <a:extLst>
                    <a:ext uri="{9D8B030D-6E8A-4147-A177-3AD203B41FA5}">
                      <a16:colId xmlns:a16="http://schemas.microsoft.com/office/drawing/2014/main" val="396612549"/>
                    </a:ext>
                  </a:extLst>
                </a:gridCol>
              </a:tblGrid>
              <a:tr h="0">
                <a:tc>
                  <a:txBody>
                    <a:bodyPr/>
                    <a:lstStyle/>
                    <a:p>
                      <a:r>
                        <a:rPr lang="it-IT" sz="500" dirty="0"/>
                        <a:t>Coverage metrics</a:t>
                      </a:r>
                      <a:endParaRPr lang="en-IE" sz="500" dirty="0"/>
                    </a:p>
                  </a:txBody>
                  <a:tcPr/>
                </a:tc>
                <a:tc>
                  <a:txBody>
                    <a:bodyPr/>
                    <a:lstStyle/>
                    <a:p>
                      <a:pPr algn="ctr"/>
                      <a:r>
                        <a:rPr lang="it-IT" sz="500" dirty="0"/>
                        <a:t>ASIL A</a:t>
                      </a:r>
                      <a:endParaRPr lang="en-IE" sz="500" dirty="0"/>
                    </a:p>
                  </a:txBody>
                  <a:tcPr/>
                </a:tc>
                <a:tc>
                  <a:txBody>
                    <a:bodyPr/>
                    <a:lstStyle/>
                    <a:p>
                      <a:pPr algn="ctr"/>
                      <a:r>
                        <a:rPr lang="it-IT" sz="500" dirty="0"/>
                        <a:t>ASIL B</a:t>
                      </a:r>
                      <a:endParaRPr lang="en-IE" sz="500" dirty="0"/>
                    </a:p>
                  </a:txBody>
                  <a:tcPr/>
                </a:tc>
                <a:tc>
                  <a:txBody>
                    <a:bodyPr/>
                    <a:lstStyle/>
                    <a:p>
                      <a:pPr algn="ctr"/>
                      <a:r>
                        <a:rPr lang="it-IT" sz="500" dirty="0"/>
                        <a:t>ASIL C</a:t>
                      </a:r>
                      <a:endParaRPr lang="en-IE" sz="500" dirty="0"/>
                    </a:p>
                  </a:txBody>
                  <a:tcPr/>
                </a:tc>
                <a:tc>
                  <a:txBody>
                    <a:bodyPr/>
                    <a:lstStyle/>
                    <a:p>
                      <a:pPr algn="ctr"/>
                      <a:r>
                        <a:rPr lang="it-IT" sz="500" dirty="0"/>
                        <a:t>ASIL D</a:t>
                      </a:r>
                      <a:endParaRPr lang="en-IE" sz="500" dirty="0"/>
                    </a:p>
                  </a:txBody>
                  <a:tcPr/>
                </a:tc>
                <a:extLst>
                  <a:ext uri="{0D108BD9-81ED-4DB2-BD59-A6C34878D82A}">
                    <a16:rowId xmlns:a16="http://schemas.microsoft.com/office/drawing/2014/main" val="2406375564"/>
                  </a:ext>
                </a:extLst>
              </a:tr>
              <a:tr h="0">
                <a:tc>
                  <a:txBody>
                    <a:bodyPr/>
                    <a:lstStyle/>
                    <a:p>
                      <a:r>
                        <a:rPr lang="it-IT" sz="500" dirty="0"/>
                        <a:t>Technique 1 + target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3970245551"/>
                  </a:ext>
                </a:extLst>
              </a:tr>
              <a:tr h="0">
                <a:tc>
                  <a:txBody>
                    <a:bodyPr/>
                    <a:lstStyle/>
                    <a:p>
                      <a:r>
                        <a:rPr lang="it-IT" sz="500" dirty="0"/>
                        <a:t>Technique 2 + target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1473921768"/>
                  </a:ext>
                </a:extLst>
              </a:tr>
              <a:tr h="0">
                <a:tc>
                  <a:txBody>
                    <a:bodyPr/>
                    <a:lstStyle/>
                    <a:p>
                      <a:r>
                        <a:rPr lang="it-IT" sz="500" dirty="0"/>
                        <a:t>Technique ... + target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4056000748"/>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500" dirty="0"/>
                        <a:t>Technique n + target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tc>
                  <a:txBody>
                    <a:bodyPr/>
                    <a:lstStyle/>
                    <a:p>
                      <a:pPr algn="ctr"/>
                      <a:r>
                        <a:rPr lang="it-IT" sz="500" dirty="0"/>
                        <a:t>+</a:t>
                      </a:r>
                      <a:endParaRPr lang="en-IE" sz="500" dirty="0"/>
                    </a:p>
                  </a:txBody>
                  <a:tcPr/>
                </a:tc>
                <a:extLst>
                  <a:ext uri="{0D108BD9-81ED-4DB2-BD59-A6C34878D82A}">
                    <a16:rowId xmlns:a16="http://schemas.microsoft.com/office/drawing/2014/main" val="2488547934"/>
                  </a:ext>
                </a:extLst>
              </a:tr>
            </a:tbl>
          </a:graphicData>
        </a:graphic>
      </p:graphicFrame>
      <p:pic>
        <p:nvPicPr>
          <p:cNvPr id="50" name="Picture 3">
            <a:extLst>
              <a:ext uri="{FF2B5EF4-FFF2-40B4-BE49-F238E27FC236}">
                <a16:creationId xmlns:a16="http://schemas.microsoft.com/office/drawing/2014/main" id="{68A3F7E8-2349-4D6C-AE89-EDEED2545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7" y="926477"/>
            <a:ext cx="1058435" cy="130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hought Bubble: Cloud 50">
            <a:extLst>
              <a:ext uri="{FF2B5EF4-FFF2-40B4-BE49-F238E27FC236}">
                <a16:creationId xmlns:a16="http://schemas.microsoft.com/office/drawing/2014/main" id="{043FB56A-D579-4F3D-B5A2-1A117B7C6494}"/>
              </a:ext>
            </a:extLst>
          </p:cNvPr>
          <p:cNvSpPr/>
          <p:nvPr/>
        </p:nvSpPr>
        <p:spPr>
          <a:xfrm>
            <a:off x="1686294" y="827782"/>
            <a:ext cx="1511576" cy="612648"/>
          </a:xfrm>
          <a:prstGeom prst="cloudCallout">
            <a:avLst>
              <a:gd name="adj1" fmla="val -70833"/>
              <a:gd name="adj2" fmla="val 391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Open Sans Light" panose="020B0604020202020204" charset="0"/>
                <a:ea typeface="Open Sans Light" panose="020B0604020202020204" charset="0"/>
                <a:cs typeface="Open Sans Light" panose="020B0604020202020204" charset="0"/>
              </a:rPr>
              <a:t>A-S-I-L ?</a:t>
            </a:r>
            <a:endParaRPr lang="en-IE" dirty="0">
              <a:solidFill>
                <a:schemeClr val="tx1"/>
              </a:solidFill>
              <a:latin typeface="Open Sans Light" panose="020B0604020202020204" charset="0"/>
              <a:ea typeface="Open Sans Light" panose="020B0604020202020204" charset="0"/>
              <a:cs typeface="Open Sans Light" panose="020B0604020202020204" charset="0"/>
            </a:endParaRPr>
          </a:p>
        </p:txBody>
      </p:sp>
      <p:pic>
        <p:nvPicPr>
          <p:cNvPr id="53" name="Picture 52">
            <a:extLst>
              <a:ext uri="{FF2B5EF4-FFF2-40B4-BE49-F238E27FC236}">
                <a16:creationId xmlns:a16="http://schemas.microsoft.com/office/drawing/2014/main" id="{89410EA2-EC61-4642-8B16-88364B739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071" y="164086"/>
            <a:ext cx="3177534" cy="1792574"/>
          </a:xfrm>
          <a:prstGeom prst="rect">
            <a:avLst/>
          </a:prstGeom>
        </p:spPr>
      </p:pic>
      <p:sp>
        <p:nvSpPr>
          <p:cNvPr id="54" name="Rectangle 53">
            <a:extLst>
              <a:ext uri="{FF2B5EF4-FFF2-40B4-BE49-F238E27FC236}">
                <a16:creationId xmlns:a16="http://schemas.microsoft.com/office/drawing/2014/main" id="{6D9D0883-2A1F-4A72-8084-9887C8F340D8}"/>
              </a:ext>
            </a:extLst>
          </p:cNvPr>
          <p:cNvSpPr/>
          <p:nvPr/>
        </p:nvSpPr>
        <p:spPr>
          <a:xfrm>
            <a:off x="7772820" y="3184610"/>
            <a:ext cx="497916" cy="838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685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59" name="Group 58">
            <a:extLst>
              <a:ext uri="{FF2B5EF4-FFF2-40B4-BE49-F238E27FC236}">
                <a16:creationId xmlns:a16="http://schemas.microsoft.com/office/drawing/2014/main" id="{D01CE63C-97D8-4C26-BDE8-1DDDB16C4262}"/>
              </a:ext>
            </a:extLst>
          </p:cNvPr>
          <p:cNvGrpSpPr/>
          <p:nvPr/>
        </p:nvGrpSpPr>
        <p:grpSpPr>
          <a:xfrm>
            <a:off x="1862021" y="1287760"/>
            <a:ext cx="4780363" cy="3236157"/>
            <a:chOff x="0" y="1406550"/>
            <a:chExt cx="5470264" cy="3236157"/>
          </a:xfrm>
        </p:grpSpPr>
        <p:sp>
          <p:nvSpPr>
            <p:cNvPr id="60" name="Rectangle 59">
              <a:extLst>
                <a:ext uri="{FF2B5EF4-FFF2-40B4-BE49-F238E27FC236}">
                  <a16:creationId xmlns:a16="http://schemas.microsoft.com/office/drawing/2014/main" id="{2F339E2E-DDB7-474A-8674-F1B7DB2276EE}"/>
                </a:ext>
              </a:extLst>
            </p:cNvPr>
            <p:cNvSpPr/>
            <p:nvPr/>
          </p:nvSpPr>
          <p:spPr>
            <a:xfrm>
              <a:off x="0" y="2220501"/>
              <a:ext cx="1639846" cy="330217"/>
            </a:xfrm>
            <a:prstGeom prst="rect">
              <a:avLst/>
            </a:prstGeom>
            <a:solidFill>
              <a:schemeClr val="bg1"/>
            </a:solidFill>
            <a:ln w="9525" cap="flat" cmpd="sng" algn="ctr">
              <a:solidFill>
                <a:schemeClr val="tx1"/>
              </a:solidFill>
              <a:prstDash val="solid"/>
            </a:ln>
            <a:effectLst/>
          </p:spPr>
          <p:txBody>
            <a:bodyPr rtlCol="0" anchor="b"/>
            <a:lstStyle/>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lvl="0" algn="ctr" defTabSz="770447">
                <a:lnSpc>
                  <a:spcPct val="90000"/>
                </a:lnSpc>
                <a:spcBef>
                  <a:spcPct val="0"/>
                </a:spcBef>
                <a:spcAft>
                  <a:spcPct val="35000"/>
                </a:spcAft>
                <a:defRPr/>
              </a:pPr>
              <a:r>
                <a:rPr lang="it-IT" sz="800" dirty="0">
                  <a:solidFill>
                    <a:schemeClr val="tx1"/>
                  </a:solidFill>
                  <a:latin typeface="Open Sans Light" panose="020B0604020202020204" charset="0"/>
                  <a:ea typeface="Open Sans Light" panose="020B0604020202020204" charset="0"/>
                  <a:cs typeface="Open Sans Light" panose="020B0604020202020204" charset="0"/>
                </a:rPr>
                <a:t>Technical Safety Concept</a:t>
              </a:r>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61" name="Rectangle 60">
              <a:extLst>
                <a:ext uri="{FF2B5EF4-FFF2-40B4-BE49-F238E27FC236}">
                  <a16:creationId xmlns:a16="http://schemas.microsoft.com/office/drawing/2014/main" id="{5F59FE61-4182-4909-A688-455C0627D4AE}"/>
                </a:ext>
              </a:extLst>
            </p:cNvPr>
            <p:cNvSpPr/>
            <p:nvPr/>
          </p:nvSpPr>
          <p:spPr>
            <a:xfrm>
              <a:off x="544183" y="3186454"/>
              <a:ext cx="1377303" cy="330217"/>
            </a:xfrm>
            <a:prstGeom prst="rect">
              <a:avLst/>
            </a:prstGeom>
            <a:solidFill>
              <a:schemeClr val="bg1"/>
            </a:solidFill>
            <a:ln w="9525" cap="flat" cmpd="sng" algn="ctr">
              <a:solidFill>
                <a:schemeClr val="tx1"/>
              </a:solidFill>
              <a:prstDash val="solid"/>
            </a:ln>
            <a:effectLst/>
          </p:spPr>
          <p:txBody>
            <a:bodyPr rtlCol="0" anchor="b"/>
            <a:lstStyle/>
            <a:p>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a:p>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a:p>
              <a:r>
                <a:rPr lang="it-IT" sz="800" dirty="0">
                  <a:solidFill>
                    <a:schemeClr val="tx1"/>
                  </a:solidFill>
                  <a:latin typeface="Open Sans Light" panose="020B0604020202020204" charset="0"/>
                  <a:ea typeface="Open Sans Light" panose="020B0604020202020204" charset="0"/>
                  <a:cs typeface="Open Sans Light" panose="020B0604020202020204" charset="0"/>
                </a:rPr>
                <a:t>Safety Requirements</a:t>
              </a:r>
              <a:endParaRPr lang="en-US" sz="80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62" name="Rectangle 61">
              <a:extLst>
                <a:ext uri="{FF2B5EF4-FFF2-40B4-BE49-F238E27FC236}">
                  <a16:creationId xmlns:a16="http://schemas.microsoft.com/office/drawing/2014/main" id="{F23DC586-16FF-46A1-A400-42B1E0C66624}"/>
                </a:ext>
              </a:extLst>
            </p:cNvPr>
            <p:cNvSpPr/>
            <p:nvPr/>
          </p:nvSpPr>
          <p:spPr>
            <a:xfrm>
              <a:off x="904785" y="3792971"/>
              <a:ext cx="1410066" cy="405562"/>
            </a:xfrm>
            <a:prstGeom prst="rect">
              <a:avLst/>
            </a:prstGeom>
            <a:solidFill>
              <a:schemeClr val="bg1"/>
            </a:solidFill>
            <a:ln w="9525" cap="flat" cmpd="sng" algn="ctr">
              <a:solidFill>
                <a:schemeClr val="tx1"/>
              </a:solidFill>
              <a:prstDash val="solid"/>
            </a:ln>
            <a:effectLst/>
          </p:spPr>
          <p:txBody>
            <a:bodyPr rtlCol="0" anchor="b"/>
            <a:lstStyle/>
            <a:p>
              <a:r>
                <a:rPr lang="en-US" sz="800" dirty="0">
                  <a:solidFill>
                    <a:schemeClr val="tx1"/>
                  </a:solidFill>
                  <a:latin typeface="Open Sans Light" panose="020B0604020202020204" charset="0"/>
                  <a:ea typeface="Open Sans Light" panose="020B0604020202020204" charset="0"/>
                  <a:cs typeface="Open Sans Light" panose="020B0604020202020204" charset="0"/>
                </a:rPr>
                <a:t>HW / SW / FW design specification</a:t>
              </a:r>
            </a:p>
          </p:txBody>
        </p:sp>
        <p:sp>
          <p:nvSpPr>
            <p:cNvPr id="63" name="Rectangle 62">
              <a:extLst>
                <a:ext uri="{FF2B5EF4-FFF2-40B4-BE49-F238E27FC236}">
                  <a16:creationId xmlns:a16="http://schemas.microsoft.com/office/drawing/2014/main" id="{90CD881A-DC8F-4BD2-9CB0-34C3D006D867}"/>
                </a:ext>
              </a:extLst>
            </p:cNvPr>
            <p:cNvSpPr/>
            <p:nvPr/>
          </p:nvSpPr>
          <p:spPr>
            <a:xfrm>
              <a:off x="1850965" y="4325014"/>
              <a:ext cx="1218203" cy="317693"/>
            </a:xfrm>
            <a:prstGeom prst="rect">
              <a:avLst/>
            </a:prstGeom>
            <a:solidFill>
              <a:schemeClr val="bg1"/>
            </a:solidFill>
            <a:ln w="9525" cap="flat" cmpd="sng" algn="ctr">
              <a:solidFill>
                <a:schemeClr val="tx1"/>
              </a:solidFill>
              <a:prstDash val="solid"/>
            </a:ln>
            <a:effectLst/>
          </p:spPr>
          <p:txBody>
            <a:bodyPr rtlCol="0" anchor="b"/>
            <a:lstStyle/>
            <a:p>
              <a:pPr algn="ct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Implementation</a:t>
              </a:r>
            </a:p>
          </p:txBody>
        </p:sp>
        <p:sp>
          <p:nvSpPr>
            <p:cNvPr id="64" name="Rectangle 63">
              <a:extLst>
                <a:ext uri="{FF2B5EF4-FFF2-40B4-BE49-F238E27FC236}">
                  <a16:creationId xmlns:a16="http://schemas.microsoft.com/office/drawing/2014/main" id="{49110BCE-2CE0-4C0A-B2C2-F3B08D399F71}"/>
                </a:ext>
              </a:extLst>
            </p:cNvPr>
            <p:cNvSpPr/>
            <p:nvPr/>
          </p:nvSpPr>
          <p:spPr>
            <a:xfrm>
              <a:off x="2801909" y="3792971"/>
              <a:ext cx="1450112" cy="405562"/>
            </a:xfrm>
            <a:prstGeom prst="rect">
              <a:avLst/>
            </a:prstGeom>
            <a:solidFill>
              <a:schemeClr val="bg1"/>
            </a:solidFill>
            <a:ln w="9525" cap="flat" cmpd="sng" algn="ctr">
              <a:solidFill>
                <a:schemeClr val="tx1"/>
              </a:solidFill>
              <a:prstDash val="solid"/>
            </a:ln>
            <a:effectLst/>
          </p:spPr>
          <p:txBody>
            <a:bodyPr rtlCol="0" anchor="ctr"/>
            <a:lstStyle/>
            <a:p>
              <a:pPr algn="r" defTabSz="914400">
                <a:defRPr/>
              </a:pPr>
              <a:r>
                <a:rPr lang="en-US" sz="800" dirty="0">
                  <a:solidFill>
                    <a:schemeClr val="tx1"/>
                  </a:solidFill>
                  <a:latin typeface="Open Sans Light" panose="020B0604020202020204" charset="0"/>
                  <a:ea typeface="Open Sans Light" panose="020B0604020202020204" charset="0"/>
                  <a:cs typeface="Open Sans Light" panose="020B0604020202020204" charset="0"/>
                </a:rPr>
                <a:t> </a:t>
              </a: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Module Integration Testing</a:t>
              </a:r>
            </a:p>
          </p:txBody>
        </p:sp>
        <p:sp>
          <p:nvSpPr>
            <p:cNvPr id="65" name="Rectangle 64">
              <a:extLst>
                <a:ext uri="{FF2B5EF4-FFF2-40B4-BE49-F238E27FC236}">
                  <a16:creationId xmlns:a16="http://schemas.microsoft.com/office/drawing/2014/main" id="{7676F823-5B04-4A9E-9DCA-D9670CE78ECA}"/>
                </a:ext>
              </a:extLst>
            </p:cNvPr>
            <p:cNvSpPr/>
            <p:nvPr/>
          </p:nvSpPr>
          <p:spPr>
            <a:xfrm>
              <a:off x="3438452" y="3195099"/>
              <a:ext cx="1290105" cy="317282"/>
            </a:xfrm>
            <a:prstGeom prst="rect">
              <a:avLst/>
            </a:prstGeom>
            <a:solidFill>
              <a:schemeClr val="bg1"/>
            </a:solidFill>
            <a:ln w="9525" cap="flat" cmpd="sng" algn="ctr">
              <a:solidFill>
                <a:schemeClr val="tx1"/>
              </a:solidFill>
              <a:prstDash val="solid"/>
            </a:ln>
            <a:effectLst/>
          </p:spPr>
          <p:txBody>
            <a:bodyPr rtlCol="0" anchor="b"/>
            <a:lstStyle/>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defTabSz="914400">
                <a:defRPr/>
              </a:pP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a:p>
              <a:pPr algn="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Platform Testing</a:t>
              </a:r>
            </a:p>
          </p:txBody>
        </p:sp>
        <p:sp>
          <p:nvSpPr>
            <p:cNvPr id="66" name="Rectangle 65">
              <a:extLst>
                <a:ext uri="{FF2B5EF4-FFF2-40B4-BE49-F238E27FC236}">
                  <a16:creationId xmlns:a16="http://schemas.microsoft.com/office/drawing/2014/main" id="{BD9CA3DE-1860-4832-86A5-B0B510039405}"/>
                </a:ext>
              </a:extLst>
            </p:cNvPr>
            <p:cNvSpPr/>
            <p:nvPr/>
          </p:nvSpPr>
          <p:spPr>
            <a:xfrm>
              <a:off x="3686390" y="2218057"/>
              <a:ext cx="1783874" cy="329805"/>
            </a:xfrm>
            <a:prstGeom prst="rect">
              <a:avLst/>
            </a:prstGeom>
            <a:solidFill>
              <a:schemeClr val="bg1"/>
            </a:solidFill>
            <a:ln w="9525" cap="flat" cmpd="sng" algn="ctr">
              <a:solidFill>
                <a:schemeClr val="tx1"/>
              </a:solidFill>
              <a:prstDash val="solid"/>
            </a:ln>
            <a:effectLst/>
          </p:spPr>
          <p:txBody>
            <a:bodyPr rtlCol="0" anchor="b"/>
            <a:lstStyle/>
            <a:p>
              <a:pPr algn="r" defTabSz="914400">
                <a:defRPr/>
              </a:pPr>
              <a:r>
                <a:rPr lang="en-US" sz="800" kern="0" dirty="0">
                  <a:solidFill>
                    <a:schemeClr val="tx1"/>
                  </a:solidFill>
                  <a:latin typeface="Open Sans Light" panose="020B0604020202020204" charset="0"/>
                  <a:ea typeface="Open Sans Light" panose="020B0604020202020204" charset="0"/>
                  <a:cs typeface="Open Sans Light" panose="020B0604020202020204" charset="0"/>
                </a:rPr>
                <a:t>System Validation &amp; Testing</a:t>
              </a:r>
            </a:p>
          </p:txBody>
        </p:sp>
        <p:sp>
          <p:nvSpPr>
            <p:cNvPr id="67" name="Bent-Up Arrow 484">
              <a:extLst>
                <a:ext uri="{FF2B5EF4-FFF2-40B4-BE49-F238E27FC236}">
                  <a16:creationId xmlns:a16="http://schemas.microsoft.com/office/drawing/2014/main" id="{6EC31C7A-256F-49BE-8C54-86E970E5B0AE}"/>
                </a:ext>
              </a:extLst>
            </p:cNvPr>
            <p:cNvSpPr/>
            <p:nvPr/>
          </p:nvSpPr>
          <p:spPr>
            <a:xfrm>
              <a:off x="3075231" y="4119387"/>
              <a:ext cx="480994" cy="446858"/>
            </a:xfrm>
            <a:prstGeom prst="bentUpArrow">
              <a:avLst>
                <a:gd name="adj1" fmla="val 29613"/>
                <a:gd name="adj2" fmla="val 27542"/>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cxnSp>
          <p:nvCxnSpPr>
            <p:cNvPr id="68" name="Straight Arrow Connector 67">
              <a:extLst>
                <a:ext uri="{FF2B5EF4-FFF2-40B4-BE49-F238E27FC236}">
                  <a16:creationId xmlns:a16="http://schemas.microsoft.com/office/drawing/2014/main" id="{4F8C1346-9305-46BE-BEC6-729F4C5CECF9}"/>
                </a:ext>
              </a:extLst>
            </p:cNvPr>
            <p:cNvCxnSpPr>
              <a:cxnSpLocks/>
            </p:cNvCxnSpPr>
            <p:nvPr/>
          </p:nvCxnSpPr>
          <p:spPr>
            <a:xfrm>
              <a:off x="1886926" y="3447553"/>
              <a:ext cx="304641" cy="375701"/>
            </a:xfrm>
            <a:prstGeom prst="straightConnector1">
              <a:avLst/>
            </a:prstGeom>
            <a:noFill/>
            <a:ln w="15875" cap="flat" cmpd="sng" algn="ctr">
              <a:solidFill>
                <a:schemeClr val="tx1"/>
              </a:solidFill>
              <a:prstDash val="solid"/>
              <a:headEnd type="triangle"/>
              <a:tailEnd type="triangle"/>
            </a:ln>
            <a:effectLst/>
          </p:spPr>
        </p:cxnSp>
        <p:cxnSp>
          <p:nvCxnSpPr>
            <p:cNvPr id="69" name="Straight Arrow Connector 68">
              <a:extLst>
                <a:ext uri="{FF2B5EF4-FFF2-40B4-BE49-F238E27FC236}">
                  <a16:creationId xmlns:a16="http://schemas.microsoft.com/office/drawing/2014/main" id="{DA06AF79-C03B-42F1-9820-6541A4A50A21}"/>
                </a:ext>
              </a:extLst>
            </p:cNvPr>
            <p:cNvCxnSpPr>
              <a:cxnSpLocks/>
            </p:cNvCxnSpPr>
            <p:nvPr/>
          </p:nvCxnSpPr>
          <p:spPr>
            <a:xfrm flipH="1">
              <a:off x="1630875" y="2289156"/>
              <a:ext cx="2055514" cy="0"/>
            </a:xfrm>
            <a:prstGeom prst="straightConnector1">
              <a:avLst/>
            </a:prstGeom>
            <a:noFill/>
            <a:ln w="19050" cap="flat" cmpd="sng" algn="ctr">
              <a:solidFill>
                <a:schemeClr val="tx1"/>
              </a:solidFill>
              <a:prstDash val="solid"/>
              <a:headEnd type="triangle"/>
              <a:tailEnd type="triangle"/>
            </a:ln>
            <a:effectLst/>
          </p:spPr>
        </p:cxnSp>
        <p:cxnSp>
          <p:nvCxnSpPr>
            <p:cNvPr id="70" name="Straight Arrow Connector 69">
              <a:extLst>
                <a:ext uri="{FF2B5EF4-FFF2-40B4-BE49-F238E27FC236}">
                  <a16:creationId xmlns:a16="http://schemas.microsoft.com/office/drawing/2014/main" id="{E1520B0B-8890-4FB8-BD1B-208C141C0849}"/>
                </a:ext>
              </a:extLst>
            </p:cNvPr>
            <p:cNvCxnSpPr>
              <a:cxnSpLocks/>
            </p:cNvCxnSpPr>
            <p:nvPr/>
          </p:nvCxnSpPr>
          <p:spPr>
            <a:xfrm flipH="1">
              <a:off x="1937148" y="3195099"/>
              <a:ext cx="1501305" cy="1"/>
            </a:xfrm>
            <a:prstGeom prst="straightConnector1">
              <a:avLst/>
            </a:prstGeom>
            <a:noFill/>
            <a:ln w="19050" cap="flat" cmpd="sng" algn="ctr">
              <a:solidFill>
                <a:schemeClr val="tx1"/>
              </a:solidFill>
              <a:prstDash val="solid"/>
              <a:headEnd type="triangle"/>
              <a:tailEnd type="triangle"/>
            </a:ln>
            <a:effectLst/>
          </p:spPr>
        </p:cxnSp>
        <p:cxnSp>
          <p:nvCxnSpPr>
            <p:cNvPr id="71" name="Straight Arrow Connector 70">
              <a:extLst>
                <a:ext uri="{FF2B5EF4-FFF2-40B4-BE49-F238E27FC236}">
                  <a16:creationId xmlns:a16="http://schemas.microsoft.com/office/drawing/2014/main" id="{177B1E48-A83E-4FEC-A9BB-1CF2E13D896D}"/>
                </a:ext>
              </a:extLst>
            </p:cNvPr>
            <p:cNvCxnSpPr>
              <a:cxnSpLocks/>
            </p:cNvCxnSpPr>
            <p:nvPr/>
          </p:nvCxnSpPr>
          <p:spPr>
            <a:xfrm flipV="1">
              <a:off x="3161194" y="3412755"/>
              <a:ext cx="253152" cy="394416"/>
            </a:xfrm>
            <a:prstGeom prst="straightConnector1">
              <a:avLst/>
            </a:prstGeom>
            <a:noFill/>
            <a:ln w="19050" cap="flat" cmpd="sng" algn="ctr">
              <a:solidFill>
                <a:schemeClr val="tx1"/>
              </a:solidFill>
              <a:prstDash val="solid"/>
              <a:headEnd type="triangle"/>
              <a:tailEnd type="triangle"/>
            </a:ln>
            <a:effectLst/>
          </p:spPr>
        </p:cxnSp>
        <p:cxnSp>
          <p:nvCxnSpPr>
            <p:cNvPr id="72" name="Straight Arrow Connector 71">
              <a:extLst>
                <a:ext uri="{FF2B5EF4-FFF2-40B4-BE49-F238E27FC236}">
                  <a16:creationId xmlns:a16="http://schemas.microsoft.com/office/drawing/2014/main" id="{C4B846CC-939D-410F-8300-BBA9BD1CFD07}"/>
                </a:ext>
              </a:extLst>
            </p:cNvPr>
            <p:cNvCxnSpPr/>
            <p:nvPr/>
          </p:nvCxnSpPr>
          <p:spPr>
            <a:xfrm flipV="1">
              <a:off x="3630398" y="2520649"/>
              <a:ext cx="277568" cy="732946"/>
            </a:xfrm>
            <a:prstGeom prst="straightConnector1">
              <a:avLst/>
            </a:prstGeom>
            <a:noFill/>
            <a:ln w="15875" cap="flat" cmpd="sng" algn="ctr">
              <a:solidFill>
                <a:schemeClr val="tx1"/>
              </a:solidFill>
              <a:prstDash val="solid"/>
              <a:headEnd type="triangle"/>
              <a:tailEnd type="triangle"/>
            </a:ln>
            <a:effectLst/>
          </p:spPr>
        </p:cxnSp>
        <p:sp>
          <p:nvSpPr>
            <p:cNvPr id="73" name="Left-Right Arrow 491">
              <a:extLst>
                <a:ext uri="{FF2B5EF4-FFF2-40B4-BE49-F238E27FC236}">
                  <a16:creationId xmlns:a16="http://schemas.microsoft.com/office/drawing/2014/main" id="{78DF9FAC-31FC-4778-9809-8EA4C4C77C22}"/>
                </a:ext>
              </a:extLst>
            </p:cNvPr>
            <p:cNvSpPr/>
            <p:nvPr/>
          </p:nvSpPr>
          <p:spPr>
            <a:xfrm>
              <a:off x="1918355" y="3306776"/>
              <a:ext cx="1503220" cy="159645"/>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sp>
          <p:nvSpPr>
            <p:cNvPr id="74" name="Left-Right Arrow 492">
              <a:extLst>
                <a:ext uri="{FF2B5EF4-FFF2-40B4-BE49-F238E27FC236}">
                  <a16:creationId xmlns:a16="http://schemas.microsoft.com/office/drawing/2014/main" id="{8B4008B3-94D6-4434-ACC7-0B9D0D6F8F11}"/>
                </a:ext>
              </a:extLst>
            </p:cNvPr>
            <p:cNvSpPr/>
            <p:nvPr/>
          </p:nvSpPr>
          <p:spPr>
            <a:xfrm>
              <a:off x="1630877" y="2359181"/>
              <a:ext cx="2055514" cy="146171"/>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75" name="Straight Arrow Connector 74">
              <a:extLst>
                <a:ext uri="{FF2B5EF4-FFF2-40B4-BE49-F238E27FC236}">
                  <a16:creationId xmlns:a16="http://schemas.microsoft.com/office/drawing/2014/main" id="{B0FD02F7-773D-4535-A28D-5982881076BB}"/>
                </a:ext>
              </a:extLst>
            </p:cNvPr>
            <p:cNvCxnSpPr>
              <a:cxnSpLocks/>
              <a:endCxn id="81" idx="0"/>
            </p:cNvCxnSpPr>
            <p:nvPr/>
          </p:nvCxnSpPr>
          <p:spPr>
            <a:xfrm>
              <a:off x="1528638" y="2505351"/>
              <a:ext cx="358289" cy="239184"/>
            </a:xfrm>
            <a:prstGeom prst="straightConnector1">
              <a:avLst/>
            </a:prstGeom>
            <a:noFill/>
            <a:ln w="15875" cap="flat" cmpd="sng" algn="ctr">
              <a:solidFill>
                <a:schemeClr val="tx1"/>
              </a:solidFill>
              <a:prstDash val="solid"/>
              <a:headEnd type="triangle"/>
              <a:tailEnd type="triangle"/>
            </a:ln>
            <a:effectLst/>
          </p:spPr>
        </p:cxnSp>
        <p:sp>
          <p:nvSpPr>
            <p:cNvPr id="76" name="Left-Right Arrow 495">
              <a:extLst>
                <a:ext uri="{FF2B5EF4-FFF2-40B4-BE49-F238E27FC236}">
                  <a16:creationId xmlns:a16="http://schemas.microsoft.com/office/drawing/2014/main" id="{F0CC9583-A320-4984-9302-470668F46CB7}"/>
                </a:ext>
              </a:extLst>
            </p:cNvPr>
            <p:cNvSpPr/>
            <p:nvPr/>
          </p:nvSpPr>
          <p:spPr>
            <a:xfrm>
              <a:off x="2332179" y="3881434"/>
              <a:ext cx="469204" cy="177937"/>
            </a:xfrm>
            <a:prstGeom prst="leftRightArrow">
              <a:avLst/>
            </a:prstGeom>
            <a:solidFill>
              <a:schemeClr val="tx1">
                <a:lumMod val="60000"/>
                <a:lumOff val="40000"/>
              </a:schemeClr>
            </a:solidFill>
            <a:ln w="9525" cap="flat" cmpd="sng" algn="ctr">
              <a:noFill/>
              <a:prstDash val="solid"/>
            </a:ln>
            <a:effectLst/>
          </p:spPr>
          <p:txBody>
            <a:bodyPr rtlCol="0" anchor="ctr"/>
            <a:lstStyle/>
            <a:p>
              <a:pPr algn="ctr" defTabSz="914400">
                <a:defRPr/>
              </a:pPr>
              <a:endParaRPr lang="en-US" sz="800" kern="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77" name="Straight Arrow Connector 76">
              <a:extLst>
                <a:ext uri="{FF2B5EF4-FFF2-40B4-BE49-F238E27FC236}">
                  <a16:creationId xmlns:a16="http://schemas.microsoft.com/office/drawing/2014/main" id="{CEFD0889-8B9D-4A8B-A98E-A84398FFA4D7}"/>
                </a:ext>
              </a:extLst>
            </p:cNvPr>
            <p:cNvCxnSpPr>
              <a:cxnSpLocks/>
              <a:endCxn id="122" idx="1"/>
            </p:cNvCxnSpPr>
            <p:nvPr/>
          </p:nvCxnSpPr>
          <p:spPr>
            <a:xfrm flipV="1">
              <a:off x="1599021" y="1771781"/>
              <a:ext cx="393885" cy="440138"/>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cxnSp>
          <p:nvCxnSpPr>
            <p:cNvPr id="78" name="Straight Arrow Connector 77">
              <a:extLst>
                <a:ext uri="{FF2B5EF4-FFF2-40B4-BE49-F238E27FC236}">
                  <a16:creationId xmlns:a16="http://schemas.microsoft.com/office/drawing/2014/main" id="{5E51813D-7673-47C2-BD9A-4606015C7F9C}"/>
                </a:ext>
              </a:extLst>
            </p:cNvPr>
            <p:cNvCxnSpPr>
              <a:cxnSpLocks/>
              <a:endCxn id="122" idx="2"/>
            </p:cNvCxnSpPr>
            <p:nvPr/>
          </p:nvCxnSpPr>
          <p:spPr>
            <a:xfrm flipV="1">
              <a:off x="2389586" y="2137011"/>
              <a:ext cx="310345" cy="562266"/>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cxnSp>
          <p:nvCxnSpPr>
            <p:cNvPr id="79" name="Straight Arrow Connector 78">
              <a:extLst>
                <a:ext uri="{FF2B5EF4-FFF2-40B4-BE49-F238E27FC236}">
                  <a16:creationId xmlns:a16="http://schemas.microsoft.com/office/drawing/2014/main" id="{A5BF6EA1-DC0D-4B70-B570-45E49A649027}"/>
                </a:ext>
              </a:extLst>
            </p:cNvPr>
            <p:cNvCxnSpPr>
              <a:cxnSpLocks/>
            </p:cNvCxnSpPr>
            <p:nvPr/>
          </p:nvCxnSpPr>
          <p:spPr>
            <a:xfrm>
              <a:off x="931996" y="2528217"/>
              <a:ext cx="379188" cy="725967"/>
            </a:xfrm>
            <a:prstGeom prst="straightConnector1">
              <a:avLst/>
            </a:prstGeom>
            <a:noFill/>
            <a:ln w="15875" cap="flat" cmpd="sng" algn="ctr">
              <a:solidFill>
                <a:schemeClr val="tx1"/>
              </a:solidFill>
              <a:prstDash val="solid"/>
              <a:headEnd type="triangle"/>
              <a:tailEnd type="triangle"/>
            </a:ln>
            <a:effectLst/>
          </p:spPr>
        </p:cxnSp>
        <p:grpSp>
          <p:nvGrpSpPr>
            <p:cNvPr id="80" name="Group 79">
              <a:extLst>
                <a:ext uri="{FF2B5EF4-FFF2-40B4-BE49-F238E27FC236}">
                  <a16:creationId xmlns:a16="http://schemas.microsoft.com/office/drawing/2014/main" id="{ECFA02A2-2DA0-4DAE-B7D5-63687A66F7C6}"/>
                </a:ext>
              </a:extLst>
            </p:cNvPr>
            <p:cNvGrpSpPr/>
            <p:nvPr/>
          </p:nvGrpSpPr>
          <p:grpSpPr>
            <a:xfrm>
              <a:off x="1992906" y="1406550"/>
              <a:ext cx="1414049" cy="730461"/>
              <a:chOff x="5317089" y="1481730"/>
              <a:chExt cx="3205290" cy="1246240"/>
            </a:xfrm>
          </p:grpSpPr>
          <p:sp>
            <p:nvSpPr>
              <p:cNvPr id="122" name="Rectangle 121">
                <a:extLst>
                  <a:ext uri="{FF2B5EF4-FFF2-40B4-BE49-F238E27FC236}">
                    <a16:creationId xmlns:a16="http://schemas.microsoft.com/office/drawing/2014/main" id="{6E5DB615-8432-41CC-86A8-527159C6E2E4}"/>
                  </a:ext>
                </a:extLst>
              </p:cNvPr>
              <p:cNvSpPr/>
              <p:nvPr/>
            </p:nvSpPr>
            <p:spPr>
              <a:xfrm>
                <a:off x="5317089" y="1481730"/>
                <a:ext cx="3205290" cy="1246240"/>
              </a:xfrm>
              <a:prstGeom prst="rect">
                <a:avLst/>
              </a:prstGeom>
              <a:solidFill>
                <a:srgbClr val="FF4E00">
                  <a:lumMod val="75000"/>
                </a:srgbClr>
              </a:solidFill>
              <a:ln w="25400" cap="flat" cmpd="sng" algn="ctr">
                <a:noFill/>
                <a:prstDash val="solid"/>
              </a:ln>
              <a:effectLst/>
            </p:spPr>
            <p:txBody>
              <a:bodyPr spcFirstLastPara="0" vert="horz" wrap="square" lIns="102624" tIns="102624" rIns="102624" bIns="102624" numCol="1" spcCol="1270" anchor="t" anchorCtr="0">
                <a:noAutofit/>
              </a:bodyPr>
              <a:lstStyle/>
              <a:p>
                <a:pPr algn="ctr" defTabSz="770447">
                  <a:lnSpc>
                    <a:spcPct val="90000"/>
                  </a:lnSpc>
                  <a:spcBef>
                    <a:spcPct val="0"/>
                  </a:spcBef>
                  <a:spcAft>
                    <a:spcPct val="35000"/>
                  </a:spcAft>
                </a:pPr>
                <a:r>
                  <a:rPr lang="en-US" sz="800" b="1" dirty="0">
                    <a:solidFill>
                      <a:schemeClr val="bg1"/>
                    </a:solidFill>
                    <a:latin typeface="Open Sans Light" panose="020B0604020202020204" charset="0"/>
                    <a:ea typeface="Open Sans Light" panose="020B0604020202020204" charset="0"/>
                    <a:cs typeface="Open Sans Light" panose="020B0604020202020204" charset="0"/>
                  </a:rPr>
                  <a:t>Safety Package</a:t>
                </a:r>
              </a:p>
            </p:txBody>
          </p:sp>
          <p:sp>
            <p:nvSpPr>
              <p:cNvPr id="123" name="Freeform 518">
                <a:extLst>
                  <a:ext uri="{FF2B5EF4-FFF2-40B4-BE49-F238E27FC236}">
                    <a16:creationId xmlns:a16="http://schemas.microsoft.com/office/drawing/2014/main" id="{F63089A2-232B-4357-84BE-7974C2A4D579}"/>
                  </a:ext>
                </a:extLst>
              </p:cNvPr>
              <p:cNvSpPr/>
              <p:nvPr/>
            </p:nvSpPr>
            <p:spPr>
              <a:xfrm>
                <a:off x="5591869" y="1895004"/>
                <a:ext cx="2742795" cy="25019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81733" tIns="16933" rIns="181733" bIns="16933" numCol="1" spcCol="1270" anchor="ctr" anchorCtr="0">
                <a:noAutofit/>
              </a:bodyPr>
              <a:lstStyle/>
              <a:p>
                <a:pPr algn="ctr" defTabSz="592652">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User Guide</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124" name="Freeform 519">
                <a:extLst>
                  <a:ext uri="{FF2B5EF4-FFF2-40B4-BE49-F238E27FC236}">
                    <a16:creationId xmlns:a16="http://schemas.microsoft.com/office/drawing/2014/main" id="{A86F75A3-8183-4F6D-88B7-E8A0420E6B8C}"/>
                  </a:ext>
                </a:extLst>
              </p:cNvPr>
              <p:cNvSpPr/>
              <p:nvPr/>
            </p:nvSpPr>
            <p:spPr>
              <a:xfrm>
                <a:off x="5591875" y="2158898"/>
                <a:ext cx="2742801" cy="25171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Safety Manual</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125" name="Freeform 520">
                <a:extLst>
                  <a:ext uri="{FF2B5EF4-FFF2-40B4-BE49-F238E27FC236}">
                    <a16:creationId xmlns:a16="http://schemas.microsoft.com/office/drawing/2014/main" id="{A8256C8A-DE50-493C-B5CF-C2FB253AF3E5}"/>
                  </a:ext>
                </a:extLst>
              </p:cNvPr>
              <p:cNvSpPr/>
              <p:nvPr/>
            </p:nvSpPr>
            <p:spPr>
              <a:xfrm>
                <a:off x="5590435" y="2431895"/>
                <a:ext cx="2747690" cy="251715"/>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chemeClr val="bg1"/>
              </a:solidFill>
              <a:ln w="6350" cap="flat" cmpd="sng" algn="ctr">
                <a:solidFill>
                  <a:srgbClr val="7030A0"/>
                </a:solid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schemeClr val="tx1"/>
                    </a:solidFill>
                    <a:latin typeface="Open Sans Light" panose="020B0604020202020204" charset="0"/>
                    <a:ea typeface="Open Sans Light" panose="020B0604020202020204" charset="0"/>
                    <a:cs typeface="Open Sans Light" panose="020B0604020202020204" charset="0"/>
                  </a:rPr>
                  <a:t>Safety Report</a:t>
                </a:r>
                <a:endParaRPr lang="en-US" sz="800" kern="0" dirty="0">
                  <a:solidFill>
                    <a:schemeClr val="tx1"/>
                  </a:solidFill>
                  <a:latin typeface="Open Sans Light" panose="020B0604020202020204" charset="0"/>
                  <a:ea typeface="Open Sans Light" panose="020B0604020202020204" charset="0"/>
                  <a:cs typeface="Open Sans Light" panose="020B0604020202020204" charset="0"/>
                </a:endParaRPr>
              </a:p>
            </p:txBody>
          </p:sp>
        </p:grpSp>
        <p:sp>
          <p:nvSpPr>
            <p:cNvPr id="81" name="Freeform 503">
              <a:extLst>
                <a:ext uri="{FF2B5EF4-FFF2-40B4-BE49-F238E27FC236}">
                  <a16:creationId xmlns:a16="http://schemas.microsoft.com/office/drawing/2014/main" id="{3F2A3E81-8A50-48E0-9166-BCDF6169078A}"/>
                </a:ext>
              </a:extLst>
            </p:cNvPr>
            <p:cNvSpPr/>
            <p:nvPr/>
          </p:nvSpPr>
          <p:spPr>
            <a:xfrm>
              <a:off x="1886927" y="2701424"/>
              <a:ext cx="813005" cy="258611"/>
            </a:xfrm>
            <a:custGeom>
              <a:avLst/>
              <a:gdLst>
                <a:gd name="connsiteX0" fmla="*/ 0 w 802864"/>
                <a:gd name="connsiteY0" fmla="*/ 93682 h 561978"/>
                <a:gd name="connsiteX1" fmla="*/ 93682 w 802864"/>
                <a:gd name="connsiteY1" fmla="*/ 0 h 561978"/>
                <a:gd name="connsiteX2" fmla="*/ 709182 w 802864"/>
                <a:gd name="connsiteY2" fmla="*/ 0 h 561978"/>
                <a:gd name="connsiteX3" fmla="*/ 802864 w 802864"/>
                <a:gd name="connsiteY3" fmla="*/ 93682 h 561978"/>
                <a:gd name="connsiteX4" fmla="*/ 802864 w 802864"/>
                <a:gd name="connsiteY4" fmla="*/ 468296 h 561978"/>
                <a:gd name="connsiteX5" fmla="*/ 709182 w 802864"/>
                <a:gd name="connsiteY5" fmla="*/ 561978 h 561978"/>
                <a:gd name="connsiteX6" fmla="*/ 93682 w 802864"/>
                <a:gd name="connsiteY6" fmla="*/ 561978 h 561978"/>
                <a:gd name="connsiteX7" fmla="*/ 0 w 802864"/>
                <a:gd name="connsiteY7" fmla="*/ 468296 h 561978"/>
                <a:gd name="connsiteX8" fmla="*/ 0 w 802864"/>
                <a:gd name="connsiteY8" fmla="*/ 93682 h 5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864" h="561978">
                  <a:moveTo>
                    <a:pt x="0" y="93682"/>
                  </a:moveTo>
                  <a:cubicBezTo>
                    <a:pt x="0" y="41943"/>
                    <a:pt x="41943" y="0"/>
                    <a:pt x="93682" y="0"/>
                  </a:cubicBezTo>
                  <a:lnTo>
                    <a:pt x="709182" y="0"/>
                  </a:lnTo>
                  <a:cubicBezTo>
                    <a:pt x="760921" y="0"/>
                    <a:pt x="802864" y="41943"/>
                    <a:pt x="802864" y="93682"/>
                  </a:cubicBezTo>
                  <a:lnTo>
                    <a:pt x="802864" y="468296"/>
                  </a:lnTo>
                  <a:cubicBezTo>
                    <a:pt x="802864" y="520035"/>
                    <a:pt x="760921" y="561978"/>
                    <a:pt x="709182" y="561978"/>
                  </a:cubicBezTo>
                  <a:lnTo>
                    <a:pt x="93682" y="561978"/>
                  </a:lnTo>
                  <a:cubicBezTo>
                    <a:pt x="41943" y="561978"/>
                    <a:pt x="0" y="520035"/>
                    <a:pt x="0" y="468296"/>
                  </a:cubicBezTo>
                  <a:lnTo>
                    <a:pt x="0" y="93682"/>
                  </a:lnTo>
                  <a:close/>
                </a:path>
              </a:pathLst>
            </a:custGeom>
            <a:solidFill>
              <a:srgbClr val="FF4E00">
                <a:lumMod val="75000"/>
              </a:srgbClr>
            </a:solidFill>
            <a:ln w="25400" cap="flat" cmpd="sng" algn="ctr">
              <a:noFill/>
              <a:prstDash val="solid"/>
            </a:ln>
            <a:effectLst/>
          </p:spPr>
          <p:txBody>
            <a:bodyPr spcFirstLastPara="0" vert="horz" wrap="square" lIns="102624" tIns="102624" rIns="102624" bIns="102624" numCol="1" spcCol="1270" anchor="ctr" anchorCtr="0">
              <a:noAutofit/>
            </a:bodyPr>
            <a:lstStyle/>
            <a:p>
              <a:pPr algn="ctr" defTabSz="770447">
                <a:lnSpc>
                  <a:spcPct val="90000"/>
                </a:lnSpc>
                <a:spcBef>
                  <a:spcPct val="0"/>
                </a:spcBef>
                <a:spcAft>
                  <a:spcPct val="35000"/>
                </a:spcAft>
                <a:defRPr/>
              </a:pPr>
              <a:r>
                <a:rPr lang="it-IT" sz="800" kern="0" dirty="0">
                  <a:solidFill>
                    <a:prstClr val="white"/>
                  </a:solidFill>
                  <a:latin typeface="Open Sans Light" panose="020B0604020202020204" charset="0"/>
                  <a:ea typeface="Open Sans Light" panose="020B0604020202020204" charset="0"/>
                  <a:cs typeface="Open Sans Light" panose="020B0604020202020204" charset="0"/>
                </a:rPr>
                <a:t>Safety Analysis</a:t>
              </a:r>
              <a:endParaRPr lang="en-US" sz="800" kern="0" dirty="0">
                <a:solidFill>
                  <a:prstClr val="white"/>
                </a:solidFill>
                <a:latin typeface="Open Sans Light" panose="020B0604020202020204" charset="0"/>
                <a:ea typeface="Open Sans Light" panose="020B0604020202020204" charset="0"/>
                <a:cs typeface="Open Sans Light" panose="020B0604020202020204" charset="0"/>
              </a:endParaRPr>
            </a:p>
          </p:txBody>
        </p:sp>
        <p:cxnSp>
          <p:nvCxnSpPr>
            <p:cNvPr id="82" name="Straight Arrow Connector 81">
              <a:extLst>
                <a:ext uri="{FF2B5EF4-FFF2-40B4-BE49-F238E27FC236}">
                  <a16:creationId xmlns:a16="http://schemas.microsoft.com/office/drawing/2014/main" id="{4F3555E0-7B5E-4815-924F-C5651A12B34C}"/>
                </a:ext>
              </a:extLst>
            </p:cNvPr>
            <p:cNvCxnSpPr>
              <a:cxnSpLocks/>
              <a:stCxn id="81" idx="7"/>
            </p:cNvCxnSpPr>
            <p:nvPr/>
          </p:nvCxnSpPr>
          <p:spPr>
            <a:xfrm flipH="1">
              <a:off x="1759427" y="2916924"/>
              <a:ext cx="127500" cy="267879"/>
            </a:xfrm>
            <a:prstGeom prst="straightConnector1">
              <a:avLst/>
            </a:prstGeom>
            <a:noFill/>
            <a:ln w="15875" cap="flat" cmpd="sng" algn="ctr">
              <a:solidFill>
                <a:schemeClr val="tx1"/>
              </a:solidFill>
              <a:prstDash val="solid"/>
              <a:headEnd type="triangle"/>
              <a:tailEnd type="triangle"/>
            </a:ln>
            <a:effectLst/>
          </p:spPr>
        </p:cxnSp>
        <p:sp>
          <p:nvSpPr>
            <p:cNvPr id="83" name="Bent-Up Arrow 511">
              <a:extLst>
                <a:ext uri="{FF2B5EF4-FFF2-40B4-BE49-F238E27FC236}">
                  <a16:creationId xmlns:a16="http://schemas.microsoft.com/office/drawing/2014/main" id="{496EB434-DDF7-4F46-A289-71695B1C069E}"/>
                </a:ext>
              </a:extLst>
            </p:cNvPr>
            <p:cNvSpPr/>
            <p:nvPr/>
          </p:nvSpPr>
          <p:spPr>
            <a:xfrm>
              <a:off x="4749646" y="2545848"/>
              <a:ext cx="432453" cy="852713"/>
            </a:xfrm>
            <a:prstGeom prst="bentUpArrow">
              <a:avLst>
                <a:gd name="adj1" fmla="val 35301"/>
                <a:gd name="adj2" fmla="val 39036"/>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84" name="Bent-Up Arrow 512">
              <a:extLst>
                <a:ext uri="{FF2B5EF4-FFF2-40B4-BE49-F238E27FC236}">
                  <a16:creationId xmlns:a16="http://schemas.microsoft.com/office/drawing/2014/main" id="{52D4344D-AA71-4DB5-A83F-BBAE3E1F9EA7}"/>
                </a:ext>
              </a:extLst>
            </p:cNvPr>
            <p:cNvSpPr/>
            <p:nvPr/>
          </p:nvSpPr>
          <p:spPr>
            <a:xfrm rot="5400000">
              <a:off x="-109641" y="2801434"/>
              <a:ext cx="888251" cy="403990"/>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85" name="Bent-Up Arrow 513">
              <a:extLst>
                <a:ext uri="{FF2B5EF4-FFF2-40B4-BE49-F238E27FC236}">
                  <a16:creationId xmlns:a16="http://schemas.microsoft.com/office/drawing/2014/main" id="{D6A88E62-46CA-40F0-9332-4503837C5549}"/>
                </a:ext>
              </a:extLst>
            </p:cNvPr>
            <p:cNvSpPr/>
            <p:nvPr/>
          </p:nvSpPr>
          <p:spPr>
            <a:xfrm rot="5400000">
              <a:off x="460683" y="3601822"/>
              <a:ext cx="570987" cy="403989"/>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86" name="Bent-Up Arrow 514">
              <a:extLst>
                <a:ext uri="{FF2B5EF4-FFF2-40B4-BE49-F238E27FC236}">
                  <a16:creationId xmlns:a16="http://schemas.microsoft.com/office/drawing/2014/main" id="{E23160E6-F8DA-4B1F-9EEE-FD4FF9435ADD}"/>
                </a:ext>
              </a:extLst>
            </p:cNvPr>
            <p:cNvSpPr/>
            <p:nvPr/>
          </p:nvSpPr>
          <p:spPr>
            <a:xfrm rot="5400000">
              <a:off x="1399674" y="4180905"/>
              <a:ext cx="478604" cy="417916"/>
            </a:xfrm>
            <a:prstGeom prst="bentUpArrow">
              <a:avLst>
                <a:gd name="adj1" fmla="val 29127"/>
                <a:gd name="adj2" fmla="val 25000"/>
                <a:gd name="adj3" fmla="val 35780"/>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sp>
          <p:nvSpPr>
            <p:cNvPr id="87" name="Bent-Up Arrow 515">
              <a:extLst>
                <a:ext uri="{FF2B5EF4-FFF2-40B4-BE49-F238E27FC236}">
                  <a16:creationId xmlns:a16="http://schemas.microsoft.com/office/drawing/2014/main" id="{733BA3C6-C9ED-46D0-B8D2-FA4F2F478DE9}"/>
                </a:ext>
              </a:extLst>
            </p:cNvPr>
            <p:cNvSpPr/>
            <p:nvPr/>
          </p:nvSpPr>
          <p:spPr>
            <a:xfrm>
              <a:off x="4252548" y="3523561"/>
              <a:ext cx="497066" cy="532365"/>
            </a:xfrm>
            <a:prstGeom prst="bentUpArrow">
              <a:avLst>
                <a:gd name="adj1" fmla="val 29613"/>
                <a:gd name="adj2" fmla="val 27542"/>
                <a:gd name="adj3" fmla="val 30033"/>
              </a:avLst>
            </a:prstGeom>
            <a:solidFill>
              <a:schemeClr val="tx1">
                <a:lumMod val="60000"/>
                <a:lumOff val="40000"/>
              </a:schemeClr>
            </a:solidFill>
            <a:ln w="25400" cap="flat" cmpd="sng" algn="ctr">
              <a:solidFill>
                <a:sysClr val="window" lastClr="FFFFFF">
                  <a:hueOff val="0"/>
                  <a:satOff val="0"/>
                  <a:lumOff val="0"/>
                  <a:alphaOff val="0"/>
                </a:sysClr>
              </a:solidFill>
              <a:prstDash val="solid"/>
            </a:ln>
            <a:effectLst/>
          </p:spPr>
          <p:txBody>
            <a:bodyPr/>
            <a:lstStyle/>
            <a:p>
              <a:pPr defTabSz="914400">
                <a:defRPr/>
              </a:pPr>
              <a:endParaRPr lang="en-US" sz="800" kern="0">
                <a:solidFill>
                  <a:prstClr val="white">
                    <a:hueOff val="0"/>
                    <a:satOff val="0"/>
                    <a:lumOff val="0"/>
                    <a:alphaOff val="0"/>
                  </a:prstClr>
                </a:solidFill>
                <a:latin typeface="Open Sans Light" panose="020B0604020202020204" charset="0"/>
                <a:ea typeface="Open Sans Light" panose="020B0604020202020204" charset="0"/>
                <a:cs typeface="Open Sans Light" panose="020B0604020202020204" charset="0"/>
              </a:endParaRPr>
            </a:p>
          </p:txBody>
        </p:sp>
        <p:cxnSp>
          <p:nvCxnSpPr>
            <p:cNvPr id="88" name="Straight Arrow Connector 87">
              <a:extLst>
                <a:ext uri="{FF2B5EF4-FFF2-40B4-BE49-F238E27FC236}">
                  <a16:creationId xmlns:a16="http://schemas.microsoft.com/office/drawing/2014/main" id="{9FDFFA15-DB6F-460E-BD8B-3BC4BB3B386E}"/>
                </a:ext>
              </a:extLst>
            </p:cNvPr>
            <p:cNvCxnSpPr>
              <a:cxnSpLocks/>
              <a:stCxn id="122" idx="3"/>
            </p:cNvCxnSpPr>
            <p:nvPr/>
          </p:nvCxnSpPr>
          <p:spPr>
            <a:xfrm>
              <a:off x="3406955" y="1771781"/>
              <a:ext cx="493800" cy="447351"/>
            </a:xfrm>
            <a:prstGeom prst="straightConnector1">
              <a:avLst/>
            </a:prstGeom>
            <a:noFill/>
            <a:ln w="38100" cap="flat" cmpd="sng" algn="ctr">
              <a:solidFill>
                <a:srgbClr val="7030A0"/>
              </a:solidFill>
              <a:prstDash val="solid"/>
              <a:tailEnd type="triangle"/>
            </a:ln>
            <a:effectLst>
              <a:outerShdw blurRad="40000" dist="23000" dir="5400000" rotWithShape="0">
                <a:srgbClr val="000000">
                  <a:alpha val="35000"/>
                </a:srgbClr>
              </a:outerShdw>
            </a:effectLst>
          </p:spPr>
        </p:cxnSp>
      </p:grpSp>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How to build robust “process” argumentation</a:t>
            </a:r>
            <a:endParaRPr dirty="0"/>
          </a:p>
        </p:txBody>
      </p:sp>
      <p:sp>
        <p:nvSpPr>
          <p:cNvPr id="47" name="Rectangle 46">
            <a:extLst>
              <a:ext uri="{FF2B5EF4-FFF2-40B4-BE49-F238E27FC236}">
                <a16:creationId xmlns:a16="http://schemas.microsoft.com/office/drawing/2014/main" id="{236BF4D0-5DF4-4FFE-B1E8-D423FE4172E4}"/>
              </a:ext>
            </a:extLst>
          </p:cNvPr>
          <p:cNvSpPr/>
          <p:nvPr/>
        </p:nvSpPr>
        <p:spPr>
          <a:xfrm>
            <a:off x="2488387" y="3517205"/>
            <a:ext cx="1756160" cy="1125075"/>
          </a:xfrm>
          <a:prstGeom prst="rect">
            <a:avLst/>
          </a:prstGeom>
          <a:solidFill>
            <a:srgbClr val="FF0000">
              <a:alpha val="19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B5A900C-B481-4277-A200-717257D89876}"/>
              </a:ext>
            </a:extLst>
          </p:cNvPr>
          <p:cNvSpPr/>
          <p:nvPr/>
        </p:nvSpPr>
        <p:spPr>
          <a:xfrm>
            <a:off x="4265613" y="2033517"/>
            <a:ext cx="2496850" cy="2597062"/>
          </a:xfrm>
          <a:prstGeom prst="rect">
            <a:avLst/>
          </a:prstGeom>
          <a:solidFill>
            <a:schemeClr val="bg2">
              <a:lumMod val="50000"/>
              <a:lumOff val="50000"/>
              <a:alpha val="19000"/>
            </a:schemeClr>
          </a:solidFill>
          <a:ln w="1905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0D01A4F-F2CA-4695-8977-DCEA94492DAC}"/>
              </a:ext>
            </a:extLst>
          </p:cNvPr>
          <p:cNvSpPr/>
          <p:nvPr/>
        </p:nvSpPr>
        <p:spPr>
          <a:xfrm>
            <a:off x="1801504" y="2033518"/>
            <a:ext cx="2443043" cy="1434248"/>
          </a:xfrm>
          <a:prstGeom prst="rect">
            <a:avLst/>
          </a:prstGeom>
          <a:solidFill>
            <a:srgbClr val="92D050">
              <a:alpha val="19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ntent Placeholder 3">
            <a:extLst>
              <a:ext uri="{FF2B5EF4-FFF2-40B4-BE49-F238E27FC236}">
                <a16:creationId xmlns:a16="http://schemas.microsoft.com/office/drawing/2014/main" id="{C90E81AD-E41C-46C5-884D-84F8B72F66C2}"/>
              </a:ext>
            </a:extLst>
          </p:cNvPr>
          <p:cNvSpPr txBox="1">
            <a:spLocks/>
          </p:cNvSpPr>
          <p:nvPr/>
        </p:nvSpPr>
        <p:spPr>
          <a:xfrm>
            <a:off x="6786124" y="3727026"/>
            <a:ext cx="2152522" cy="738664"/>
          </a:xfrm>
          <a:prstGeom prst="rect">
            <a:avLst/>
          </a:prstGeom>
          <a:solidFill>
            <a:schemeClr val="bg1"/>
          </a:solidFill>
        </p:spPr>
        <p:txBody>
          <a:bodyPr wrap="square">
            <a:spAutoFit/>
          </a:bodyPr>
          <a:lstStyle>
            <a:defPPr marR="0" lvl="0" algn="l" rtl="0">
              <a:lnSpc>
                <a:spcPct val="100000"/>
              </a:lnSpc>
              <a:spcBef>
                <a:spcPts val="0"/>
              </a:spcBef>
              <a:spcAft>
                <a:spcPts val="0"/>
              </a:spcAft>
            </a:defPPr>
            <a:lvl1pPr>
              <a:defRPr sz="1050">
                <a:solidFill>
                  <a:srgbClr val="FF0000"/>
                </a:solidFill>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0070C0"/>
                </a:solidFill>
                <a:latin typeface="Open Sans Light" panose="020B0604020202020204" charset="0"/>
                <a:ea typeface="Open Sans Light" panose="020B0604020202020204" charset="0"/>
                <a:cs typeface="Open Sans Light" panose="020B0604020202020204" charset="0"/>
              </a:rPr>
              <a:t>Blue-box:</a:t>
            </a:r>
            <a:r>
              <a:rPr lang="en-US" dirty="0">
                <a:solidFill>
                  <a:srgbClr val="0070C0"/>
                </a:solidFill>
                <a:latin typeface="Open Sans Light" panose="020B0604020202020204" charset="0"/>
                <a:ea typeface="Open Sans Light" panose="020B0604020202020204" charset="0"/>
                <a:cs typeface="Open Sans Light" panose="020B0604020202020204" charset="0"/>
              </a:rPr>
              <a:t> </a:t>
            </a:r>
            <a:r>
              <a:rPr lang="en-US" dirty="0" err="1">
                <a:solidFill>
                  <a:srgbClr val="0070C0"/>
                </a:solidFill>
                <a:latin typeface="Open Sans Light" panose="020B0604020202020204" charset="0"/>
                <a:ea typeface="Open Sans Light" panose="020B0604020202020204" charset="0"/>
                <a:cs typeface="Open Sans Light" panose="020B0604020202020204" charset="0"/>
              </a:rPr>
              <a:t>FuSa</a:t>
            </a:r>
            <a:r>
              <a:rPr lang="en-US" dirty="0">
                <a:solidFill>
                  <a:srgbClr val="0070C0"/>
                </a:solidFill>
                <a:latin typeface="Open Sans Light" panose="020B0604020202020204" charset="0"/>
                <a:ea typeface="Open Sans Light" panose="020B0604020202020204" charset="0"/>
                <a:cs typeface="Open Sans Light" panose="020B0604020202020204" charset="0"/>
              </a:rPr>
              <a:t> process requirements are defined to target the standard quality measures / properties</a:t>
            </a:r>
            <a:endParaRPr lang="en-IE" dirty="0">
              <a:solidFill>
                <a:srgbClr val="0070C0"/>
              </a:solidFill>
              <a:latin typeface="Open Sans Light" panose="020B0604020202020204" charset="0"/>
              <a:ea typeface="Open Sans Light" panose="020B0604020202020204" charset="0"/>
              <a:cs typeface="Open Sans Light" panose="020B0604020202020204" charset="0"/>
            </a:endParaRPr>
          </a:p>
        </p:txBody>
      </p:sp>
      <p:sp>
        <p:nvSpPr>
          <p:cNvPr id="56" name="Content Placeholder 3">
            <a:extLst>
              <a:ext uri="{FF2B5EF4-FFF2-40B4-BE49-F238E27FC236}">
                <a16:creationId xmlns:a16="http://schemas.microsoft.com/office/drawing/2014/main" id="{9F0B0737-32D6-428B-948D-4483E4EDF16D}"/>
              </a:ext>
            </a:extLst>
          </p:cNvPr>
          <p:cNvSpPr txBox="1">
            <a:spLocks/>
          </p:cNvSpPr>
          <p:nvPr/>
        </p:nvSpPr>
        <p:spPr>
          <a:xfrm>
            <a:off x="318212" y="922120"/>
            <a:ext cx="2998531" cy="1015663"/>
          </a:xfrm>
          <a:prstGeom prst="rect">
            <a:avLst/>
          </a:prstGeom>
          <a:solidFill>
            <a:schemeClr val="bg1"/>
          </a:solidFill>
        </p:spPr>
        <p:txBody>
          <a:bodyPr wrap="square">
            <a:spAutoFit/>
          </a:bodyPr>
          <a:lstStyle>
            <a:defPPr marR="0" lvl="0" algn="l" rtl="0">
              <a:lnSpc>
                <a:spcPct val="100000"/>
              </a:lnSpc>
              <a:spcBef>
                <a:spcPts val="0"/>
              </a:spcBef>
              <a:spcAft>
                <a:spcPts val="0"/>
              </a:spcAft>
            </a:defPPr>
            <a:lvl1pPr>
              <a:defRPr sz="1050">
                <a:solidFill>
                  <a:srgbClr val="FF0000"/>
                </a:solidFill>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b="1" dirty="0">
                <a:solidFill>
                  <a:srgbClr val="92D050"/>
                </a:solidFill>
                <a:latin typeface="Open Sans Light" panose="020B0604020202020204" charset="0"/>
                <a:ea typeface="Open Sans Light" panose="020B0604020202020204" charset="0"/>
                <a:cs typeface="Open Sans Light" panose="020B0604020202020204" charset="0"/>
              </a:rPr>
              <a:t>Green-box: </a:t>
            </a:r>
            <a:r>
              <a:rPr lang="en-US" sz="1000" dirty="0">
                <a:solidFill>
                  <a:srgbClr val="92D050"/>
                </a:solidFill>
                <a:latin typeface="Open Sans Light" panose="020B0604020202020204" charset="0"/>
                <a:ea typeface="Open Sans Light" panose="020B0604020202020204" charset="0"/>
                <a:cs typeface="Open Sans Light" panose="020B0604020202020204" charset="0"/>
              </a:rPr>
              <a:t>Connected with Technical Safety requirements (type of safety function to be implemented; allocation to architectural design elements; environment definition; configuration definition; any other system level constraints and features) </a:t>
            </a:r>
          </a:p>
        </p:txBody>
      </p:sp>
      <p:sp>
        <p:nvSpPr>
          <p:cNvPr id="57" name="Content Placeholder 3">
            <a:extLst>
              <a:ext uri="{FF2B5EF4-FFF2-40B4-BE49-F238E27FC236}">
                <a16:creationId xmlns:a16="http://schemas.microsoft.com/office/drawing/2014/main" id="{7C71047E-5812-441D-ABC0-4B46ABD37AE1}"/>
              </a:ext>
            </a:extLst>
          </p:cNvPr>
          <p:cNvSpPr txBox="1">
            <a:spLocks/>
          </p:cNvSpPr>
          <p:nvPr/>
        </p:nvSpPr>
        <p:spPr>
          <a:xfrm>
            <a:off x="375313" y="3884129"/>
            <a:ext cx="2044490" cy="707886"/>
          </a:xfrm>
          <a:prstGeom prst="rect">
            <a:avLst/>
          </a:prstGeom>
          <a:solidFill>
            <a:schemeClr val="bg1"/>
          </a:solidFill>
        </p:spPr>
        <p:txBody>
          <a:bodyPr wrap="square">
            <a:spAutoFit/>
          </a:bodyPr>
          <a:lstStyle>
            <a:defPPr marR="0" lvl="0" algn="l" rtl="0">
              <a:lnSpc>
                <a:spcPct val="100000"/>
              </a:lnSpc>
              <a:spcBef>
                <a:spcPts val="0"/>
              </a:spcBef>
              <a:spcAft>
                <a:spcPts val="0"/>
              </a:spcAft>
            </a:defPPr>
            <a:lvl1pPr>
              <a:defRPr sz="1050">
                <a:solidFill>
                  <a:srgbClr val="FF0000"/>
                </a:solidFill>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b="1" dirty="0">
                <a:latin typeface="Open Sans Light" panose="020B0604020202020204" charset="0"/>
                <a:ea typeface="Open Sans Light" panose="020B0604020202020204" charset="0"/>
                <a:cs typeface="Open Sans Light" panose="020B0604020202020204" charset="0"/>
              </a:rPr>
              <a:t>Red-box:</a:t>
            </a:r>
            <a:r>
              <a:rPr lang="en-US" sz="1000" dirty="0">
                <a:latin typeface="Open Sans Light" panose="020B0604020202020204" charset="0"/>
                <a:ea typeface="Open Sans Light" panose="020B0604020202020204" charset="0"/>
                <a:cs typeface="Open Sans Light" panose="020B0604020202020204" charset="0"/>
              </a:rPr>
              <a:t> </a:t>
            </a:r>
            <a:r>
              <a:rPr lang="en-US" sz="1000" dirty="0" err="1">
                <a:latin typeface="Open Sans Light" panose="020B0604020202020204" charset="0"/>
                <a:ea typeface="Open Sans Light" panose="020B0604020202020204" charset="0"/>
                <a:cs typeface="Open Sans Light" panose="020B0604020202020204" charset="0"/>
              </a:rPr>
              <a:t>FuSa</a:t>
            </a:r>
            <a:r>
              <a:rPr lang="en-US" sz="1000" dirty="0">
                <a:latin typeface="Open Sans Light" panose="020B0604020202020204" charset="0"/>
                <a:ea typeface="Open Sans Light" panose="020B0604020202020204" charset="0"/>
                <a:cs typeface="Open Sans Light" panose="020B0604020202020204" charset="0"/>
              </a:rPr>
              <a:t> process requirements are defined to target rules extracted from safety standards</a:t>
            </a:r>
            <a:endParaRPr lang="en-IE" sz="1000"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58" name="Content Placeholder 3">
            <a:extLst>
              <a:ext uri="{FF2B5EF4-FFF2-40B4-BE49-F238E27FC236}">
                <a16:creationId xmlns:a16="http://schemas.microsoft.com/office/drawing/2014/main" id="{3A342F2E-9174-4FDC-9967-F06703A5C600}"/>
              </a:ext>
            </a:extLst>
          </p:cNvPr>
          <p:cNvSpPr txBox="1">
            <a:spLocks/>
          </p:cNvSpPr>
          <p:nvPr/>
        </p:nvSpPr>
        <p:spPr>
          <a:xfrm>
            <a:off x="5361677" y="52938"/>
            <a:ext cx="3622777" cy="1800493"/>
          </a:xfrm>
          <a:prstGeom prst="rect">
            <a:avLst/>
          </a:prstGeom>
          <a:solidFill>
            <a:schemeClr val="bg1"/>
          </a:solidFill>
        </p:spPr>
        <p:txBody>
          <a:bodyPr wrap="square">
            <a:spAutoFit/>
          </a:bodyPr>
          <a:lstStyle>
            <a:defPPr marR="0" lvl="0" algn="l" rtl="0">
              <a:lnSpc>
                <a:spcPct val="100000"/>
              </a:lnSpc>
              <a:spcBef>
                <a:spcPts val="0"/>
              </a:spcBef>
              <a:spcAft>
                <a:spcPts val="0"/>
              </a:spcAft>
            </a:defPPr>
            <a:lvl1pPr>
              <a:defRPr sz="1050">
                <a:solidFill>
                  <a:srgbClr val="FF0000"/>
                </a:solidFill>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200" b="1" dirty="0">
                <a:solidFill>
                  <a:schemeClr val="tx1"/>
                </a:solidFill>
                <a:latin typeface="Open Sans Light" panose="020B0604020202020204" charset="0"/>
                <a:ea typeface="Open Sans Light" panose="020B0604020202020204" charset="0"/>
                <a:cs typeface="Open Sans Light" panose="020B0604020202020204" charset="0"/>
              </a:rPr>
              <a:t>BENEFIT FROM RED- and BLUE BOXES:</a:t>
            </a:r>
          </a:p>
          <a:p>
            <a:pPr marL="171450" indent="-171450">
              <a:buFont typeface="Arial" panose="020B0604020202020204" pitchFamily="34" charset="0"/>
              <a:buChar char="•"/>
            </a:pPr>
            <a:r>
              <a:rPr lang="en-IE" sz="1100" dirty="0">
                <a:solidFill>
                  <a:schemeClr val="tx1"/>
                </a:solidFill>
                <a:latin typeface="Open Sans Light" panose="020B0604020202020204" charset="0"/>
                <a:ea typeface="Open Sans Light" panose="020B0604020202020204" charset="0"/>
                <a:cs typeface="Open Sans Light" panose="020B0604020202020204" charset="0"/>
              </a:rPr>
              <a:t>Maximize the cross-standard compliancy it is essential</a:t>
            </a:r>
          </a:p>
          <a:p>
            <a:pPr marL="171450" indent="-171450">
              <a:buFont typeface="Arial" panose="020B0604020202020204" pitchFamily="34" charset="0"/>
              <a:buChar char="•"/>
            </a:pPr>
            <a:r>
              <a:rPr lang="en-IE" sz="1100" dirty="0">
                <a:solidFill>
                  <a:schemeClr val="tx1"/>
                </a:solidFill>
                <a:latin typeface="Open Sans Light" panose="020B0604020202020204" charset="0"/>
                <a:ea typeface="Open Sans Light" panose="020B0604020202020204" charset="0"/>
                <a:cs typeface="Open Sans Light" panose="020B0604020202020204" charset="0"/>
              </a:rPr>
              <a:t>Apply the most conservative approach in case of different targets</a:t>
            </a:r>
          </a:p>
          <a:p>
            <a:pPr marL="171450" indent="-171450">
              <a:buFont typeface="Arial" panose="020B0604020202020204" pitchFamily="34" charset="0"/>
              <a:buChar char="•"/>
            </a:pPr>
            <a:r>
              <a:rPr lang="en-IE" sz="1100" dirty="0">
                <a:solidFill>
                  <a:schemeClr val="tx1"/>
                </a:solidFill>
                <a:latin typeface="Open Sans Light" panose="020B0604020202020204" charset="0"/>
                <a:ea typeface="Open Sans Light" panose="020B0604020202020204" charset="0"/>
                <a:cs typeface="Open Sans Light" panose="020B0604020202020204" charset="0"/>
              </a:rPr>
              <a:t>Maintain the sufficient flexibility to leverage on existing techniques as much as possible usable to populate the Safety Case</a:t>
            </a:r>
          </a:p>
          <a:p>
            <a:pPr marL="171450" indent="-171450">
              <a:buFont typeface="Arial" panose="020B0604020202020204" pitchFamily="34" charset="0"/>
              <a:buChar char="•"/>
            </a:pPr>
            <a:r>
              <a:rPr lang="en-IE" sz="1100" dirty="0">
                <a:solidFill>
                  <a:schemeClr val="tx1"/>
                </a:solidFill>
                <a:latin typeface="Open Sans Light" panose="020B0604020202020204" charset="0"/>
                <a:ea typeface="Open Sans Light" panose="020B0604020202020204" charset="0"/>
                <a:cs typeface="Open Sans Light" panose="020B0604020202020204" charset="0"/>
              </a:rPr>
              <a:t>Produce a superset of collaterals required by Functional Safety Standards</a:t>
            </a:r>
          </a:p>
        </p:txBody>
      </p:sp>
    </p:spTree>
    <p:extLst>
      <p:ext uri="{BB962C8B-B14F-4D97-AF65-F5344CB8AC3E}">
        <p14:creationId xmlns:p14="http://schemas.microsoft.com/office/powerpoint/2010/main" val="4154605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Risk assessment based on static code analysis</a:t>
            </a:r>
            <a:endParaRPr dirty="0"/>
          </a:p>
        </p:txBody>
      </p:sp>
      <p:sp>
        <p:nvSpPr>
          <p:cNvPr id="15" name="Content Placeholder 4">
            <a:extLst>
              <a:ext uri="{FF2B5EF4-FFF2-40B4-BE49-F238E27FC236}">
                <a16:creationId xmlns:a16="http://schemas.microsoft.com/office/drawing/2014/main" id="{C9BE294C-CDE6-408A-AC1A-6BB41B90C9DA}"/>
              </a:ext>
            </a:extLst>
          </p:cNvPr>
          <p:cNvSpPr txBox="1">
            <a:spLocks/>
          </p:cNvSpPr>
          <p:nvPr/>
        </p:nvSpPr>
        <p:spPr>
          <a:xfrm>
            <a:off x="657155" y="1095603"/>
            <a:ext cx="4102767" cy="348874"/>
          </a:xfrm>
          <a:prstGeom prst="rect">
            <a:avLst/>
          </a:prstGeom>
        </p:spPr>
        <p:txBody>
          <a:bodyPr/>
          <a:lstStyle>
            <a:defPPr marR="0" lvl="0" algn="l" rtl="0">
              <a:lnSpc>
                <a:spcPct val="100000"/>
              </a:lnSpc>
              <a:spcBef>
                <a:spcPts val="0"/>
              </a:spcBef>
              <a:spcAft>
                <a:spcPts val="0"/>
              </a:spcAft>
            </a:defPPr>
            <a:lvl1pPr marL="228600" indent="-228600" algn="ctr" defTabSz="914400" eaLnBrk="1" latinLnBrk="0" hangingPunct="1">
              <a:lnSpc>
                <a:spcPct val="90000"/>
              </a:lnSpc>
              <a:spcBef>
                <a:spcPts val="1000"/>
              </a:spcBef>
              <a:buClrTx/>
              <a:buFont typeface="Arial" panose="020B0604020202020204" pitchFamily="34" charset="0"/>
              <a:buChar char="•"/>
              <a:defRPr sz="1600" kern="1200">
                <a:solidFill>
                  <a:schemeClr val="tx1"/>
                </a:solidFill>
                <a:latin typeface="+mn-lt"/>
                <a:ea typeface="+mn-ea"/>
                <a:cs typeface="+mn-cs"/>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a:solidFill>
                <a:srgbClr val="FF0000"/>
              </a:solidFill>
            </a:endParaRPr>
          </a:p>
        </p:txBody>
      </p:sp>
      <p:sp>
        <p:nvSpPr>
          <p:cNvPr id="44" name="Content Placeholder 3">
            <a:extLst>
              <a:ext uri="{FF2B5EF4-FFF2-40B4-BE49-F238E27FC236}">
                <a16:creationId xmlns:a16="http://schemas.microsoft.com/office/drawing/2014/main" id="{811F1F1E-1638-40FD-803E-757CC0D1BB31}"/>
              </a:ext>
            </a:extLst>
          </p:cNvPr>
          <p:cNvSpPr txBox="1">
            <a:spLocks/>
          </p:cNvSpPr>
          <p:nvPr/>
        </p:nvSpPr>
        <p:spPr>
          <a:xfrm>
            <a:off x="410132" y="2916774"/>
            <a:ext cx="8330690" cy="1754326"/>
          </a:xfrm>
          <a:prstGeom prst="rect">
            <a:avLst/>
          </a:prstGeom>
          <a:solidFill>
            <a:schemeClr val="accent6">
              <a:lumMod val="20000"/>
              <a:lumOff val="80000"/>
            </a:schemeClr>
          </a:solidFill>
          <a:ln>
            <a:solidFill>
              <a:srgbClr val="FF0000"/>
            </a:solidFill>
          </a:ln>
        </p:spPr>
        <p:txBody>
          <a:bodyPr wrap="square">
            <a:spAutoFit/>
          </a:bodyPr>
          <a:lstStyle>
            <a:defPPr marR="0" lvl="0" algn="l" rtl="0">
              <a:lnSpc>
                <a:spcPct val="100000"/>
              </a:lnSpc>
              <a:spcBef>
                <a:spcPts val="0"/>
              </a:spcBef>
              <a:spcAft>
                <a:spcPts val="0"/>
              </a:spcAft>
              <a:defRPr/>
            </a:defPPr>
            <a:lvl1pPr>
              <a:defRPr sz="1200" b="1">
                <a:solidFill>
                  <a:schemeClr val="tx1"/>
                </a:solidFill>
              </a:defRPr>
            </a:lvl1pPr>
            <a:lvl2pPr marL="225425" indent="-225425" defTabSz="45720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defTabSz="45720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defTabSz="457200" eaLnBrk="1" latinLnBrk="0" hangingPunct="1">
              <a:spcBef>
                <a:spcPct val="20000"/>
              </a:spcBef>
              <a:buChar char="–"/>
              <a:defRPr sz="1600" kern="1200">
                <a:solidFill>
                  <a:schemeClr val="tx2"/>
                </a:solidFill>
                <a:latin typeface="+mn-lt"/>
                <a:ea typeface="+mn-ea"/>
                <a:cs typeface="Intel Clear" panose="020B0604020203020204" pitchFamily="34" charset="0"/>
              </a:defRPr>
            </a:lvl4pPr>
            <a:lvl5pPr marL="1319213" indent="-228600" defTabSz="457200" eaLnBrk="1" latinLnBrk="0" hangingPunct="1">
              <a:spcBef>
                <a:spcPct val="20000"/>
              </a:spcBef>
              <a:buFont typeface="Intel Clear" panose="020B0604020203020204" pitchFamily="34" charset="0"/>
              <a:buChar char="–"/>
              <a:defRPr kern="1200">
                <a:solidFill>
                  <a:schemeClr val="tx2"/>
                </a:solidFill>
                <a:latin typeface="+mn-lt"/>
                <a:ea typeface="+mn-ea"/>
                <a:cs typeface="Intel Clear" panose="020B0604020203020204" pitchFamily="34" charset="0"/>
              </a:defRPr>
            </a:lvl5pPr>
            <a:lvl6pPr marL="2514600" indent="-228600" defTabSz="457200" eaLnBrk="1" latinLnBrk="0" hangingPunct="1">
              <a:spcBef>
                <a:spcPct val="20000"/>
              </a:spcBef>
              <a:buChar char="•"/>
              <a:defRPr sz="2000" kern="1200">
                <a:solidFill>
                  <a:schemeClr val="tx1"/>
                </a:solidFill>
                <a:latin typeface="+mn-lt"/>
                <a:ea typeface="+mn-ea"/>
                <a:cs typeface="+mn-cs"/>
              </a:defRPr>
            </a:lvl6pPr>
            <a:lvl7pPr marL="2971800" indent="-228600" defTabSz="457200" eaLnBrk="1" latinLnBrk="0" hangingPunct="1">
              <a:spcBef>
                <a:spcPct val="20000"/>
              </a:spcBef>
              <a:buChar char="•"/>
              <a:defRPr sz="2000" kern="1200">
                <a:solidFill>
                  <a:schemeClr val="tx1"/>
                </a:solidFill>
                <a:latin typeface="+mn-lt"/>
                <a:ea typeface="+mn-ea"/>
                <a:cs typeface="+mn-cs"/>
              </a:defRPr>
            </a:lvl7pPr>
            <a:lvl8pPr marL="3429000" indent="-228600" defTabSz="457200" eaLnBrk="1" latinLnBrk="0" hangingPunct="1">
              <a:spcBef>
                <a:spcPct val="20000"/>
              </a:spcBef>
              <a:buChar char="•"/>
              <a:defRPr sz="2000" kern="1200">
                <a:solidFill>
                  <a:schemeClr val="tx1"/>
                </a:solidFill>
                <a:latin typeface="+mn-lt"/>
                <a:ea typeface="+mn-ea"/>
                <a:cs typeface="+mn-cs"/>
              </a:defRPr>
            </a:lvl8pPr>
            <a:lvl9pPr marL="3886200" indent="-228600" defTabSz="457200" eaLnBrk="1" latinLnBrk="0" hangingPunct="1">
              <a:spcBef>
                <a:spcPct val="20000"/>
              </a:spcBef>
              <a:buChar char="•"/>
              <a:defRPr sz="2000" kern="1200">
                <a:solidFill>
                  <a:schemeClr val="tx1"/>
                </a:solidFill>
                <a:latin typeface="+mn-lt"/>
                <a:ea typeface="+mn-ea"/>
                <a:cs typeface="+mn-cs"/>
              </a:defRPr>
            </a:lvl9pPr>
          </a:lstStyle>
          <a:p>
            <a:r>
              <a:rPr lang="en-US" b="0" dirty="0">
                <a:solidFill>
                  <a:srgbClr val="FF0000"/>
                </a:solidFill>
                <a:latin typeface="Open Sans Light" panose="020B0604020202020204" charset="0"/>
                <a:ea typeface="Open Sans Light" panose="020B0604020202020204" charset="0"/>
                <a:cs typeface="Open Sans Light" panose="020B0604020202020204" charset="0"/>
              </a:rPr>
              <a:t>Functional safety directly addresses issues resulting from bugs that could lead failure modes and it provides guidance on possible interaction with Cybersecurity (that addresses issues resulting from malicious intent external to the E/E system).</a:t>
            </a:r>
          </a:p>
          <a:p>
            <a:endParaRPr lang="en-US" dirty="0">
              <a:latin typeface="Open Sans Light" panose="020B0604020202020204" charset="0"/>
              <a:ea typeface="Open Sans Light" panose="020B0604020202020204" charset="0"/>
              <a:cs typeface="Open Sans Light" panose="020B0604020202020204" charset="0"/>
            </a:endParaRPr>
          </a:p>
          <a:p>
            <a:r>
              <a:rPr lang="en-US" dirty="0">
                <a:latin typeface="Open Sans Light" panose="020B0604020202020204" charset="0"/>
                <a:ea typeface="Open Sans Light" panose="020B0604020202020204" charset="0"/>
                <a:cs typeface="Open Sans Light" panose="020B0604020202020204" charset="0"/>
              </a:rPr>
              <a:t>The current state-of-the art suggests to take advantage to show the highest quality of code by performing risk assessment against</a:t>
            </a:r>
            <a:r>
              <a:rPr lang="en-IE" dirty="0">
                <a:latin typeface="Open Sans Light" panose="020B0604020202020204" charset="0"/>
                <a:ea typeface="Open Sans Light" panose="020B0604020202020204" charset="0"/>
                <a:cs typeface="Open Sans Light" panose="020B0604020202020204" charset="0"/>
              </a:rPr>
              <a:t>:</a:t>
            </a:r>
            <a:endParaRPr lang="en-IE" b="0" dirty="0">
              <a:latin typeface="Open Sans Light" panose="020B0604020202020204" charset="0"/>
              <a:ea typeface="Open Sans Light" panose="020B0604020202020204" charset="0"/>
              <a:cs typeface="Open Sans Light" panose="020B0604020202020204" charset="0"/>
            </a:endParaRPr>
          </a:p>
          <a:p>
            <a:pPr marL="228600" indent="-228600">
              <a:buFont typeface="+mj-lt"/>
              <a:buAutoNum type="arabicPeriod"/>
            </a:pPr>
            <a:r>
              <a:rPr lang="en-IE" b="0" dirty="0">
                <a:latin typeface="Open Sans Light" panose="020B0604020202020204" charset="0"/>
                <a:ea typeface="Open Sans Light" panose="020B0604020202020204" charset="0"/>
                <a:cs typeface="Open Sans Light" panose="020B0604020202020204" charset="0"/>
              </a:rPr>
              <a:t>MISRA 2012 or more to justify the avoidance of bugs (or at least their prevention / mitigation). MISRA is explicitly mentioned by ISO 26262</a:t>
            </a:r>
          </a:p>
          <a:p>
            <a:pPr marL="228600" indent="-228600">
              <a:buFont typeface="+mj-lt"/>
              <a:buAutoNum type="arabicPeriod"/>
            </a:pPr>
            <a:r>
              <a:rPr lang="en-IE" b="0" dirty="0">
                <a:latin typeface="Open Sans Light" panose="020B0604020202020204" charset="0"/>
                <a:ea typeface="Open Sans Light" panose="020B0604020202020204" charset="0"/>
                <a:cs typeface="Open Sans Light" panose="020B0604020202020204" charset="0"/>
              </a:rPr>
              <a:t>CWE to justify the avoidance of weaknesses (or at least their prevention / mitigation).</a:t>
            </a:r>
          </a:p>
        </p:txBody>
      </p:sp>
      <p:sp>
        <p:nvSpPr>
          <p:cNvPr id="2" name="Rectangle 1">
            <a:extLst>
              <a:ext uri="{FF2B5EF4-FFF2-40B4-BE49-F238E27FC236}">
                <a16:creationId xmlns:a16="http://schemas.microsoft.com/office/drawing/2014/main" id="{A4C13AD9-8617-4021-B742-9B75C2DD6D96}"/>
              </a:ext>
            </a:extLst>
          </p:cNvPr>
          <p:cNvSpPr/>
          <p:nvPr/>
        </p:nvSpPr>
        <p:spPr>
          <a:xfrm>
            <a:off x="956861" y="924330"/>
            <a:ext cx="1990025" cy="246221"/>
          </a:xfrm>
          <a:prstGeom prst="rect">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b="1" dirty="0">
                <a:latin typeface="Open Sans Light" panose="020B0604020202020204" charset="0"/>
                <a:ea typeface="Open Sans Light" panose="020B0604020202020204" charset="0"/>
                <a:cs typeface="Open Sans Light" panose="020B0604020202020204" charset="0"/>
              </a:rPr>
              <a:t>User Space</a:t>
            </a:r>
            <a:endParaRPr lang="en-IE" sz="1000" b="1" dirty="0">
              <a:latin typeface="Open Sans Light" panose="020B0604020202020204" charset="0"/>
              <a:ea typeface="Open Sans Light" panose="020B0604020202020204" charset="0"/>
              <a:cs typeface="Open Sans Light" panose="020B0604020202020204" charset="0"/>
            </a:endParaRPr>
          </a:p>
        </p:txBody>
      </p:sp>
      <p:sp>
        <p:nvSpPr>
          <p:cNvPr id="21" name="Rectangle 20">
            <a:extLst>
              <a:ext uri="{FF2B5EF4-FFF2-40B4-BE49-F238E27FC236}">
                <a16:creationId xmlns:a16="http://schemas.microsoft.com/office/drawing/2014/main" id="{643BACCD-50DF-4734-917F-D0D59C34C8CF}"/>
              </a:ext>
            </a:extLst>
          </p:cNvPr>
          <p:cNvSpPr/>
          <p:nvPr/>
        </p:nvSpPr>
        <p:spPr>
          <a:xfrm>
            <a:off x="944244" y="1471879"/>
            <a:ext cx="1990025" cy="697390"/>
          </a:xfrm>
          <a:prstGeom prst="rect">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b="1" dirty="0">
                <a:latin typeface="Open Sans Light" panose="020B0604020202020204" charset="0"/>
                <a:ea typeface="Open Sans Light" panose="020B0604020202020204" charset="0"/>
                <a:cs typeface="Open Sans Light" panose="020B0604020202020204" charset="0"/>
              </a:rPr>
              <a:t>Off-The-Shelf components </a:t>
            </a:r>
            <a:endParaRPr lang="en-IE" sz="1000" b="1" dirty="0">
              <a:latin typeface="Open Sans Light" panose="020B0604020202020204" charset="0"/>
              <a:ea typeface="Open Sans Light" panose="020B0604020202020204" charset="0"/>
              <a:cs typeface="Open Sans Light" panose="020B0604020202020204" charset="0"/>
            </a:endParaRPr>
          </a:p>
        </p:txBody>
      </p:sp>
      <p:sp>
        <p:nvSpPr>
          <p:cNvPr id="22" name="Rectangle 21">
            <a:extLst>
              <a:ext uri="{FF2B5EF4-FFF2-40B4-BE49-F238E27FC236}">
                <a16:creationId xmlns:a16="http://schemas.microsoft.com/office/drawing/2014/main" id="{203B11F9-1560-444E-8077-EF30932E440E}"/>
              </a:ext>
            </a:extLst>
          </p:cNvPr>
          <p:cNvSpPr/>
          <p:nvPr/>
        </p:nvSpPr>
        <p:spPr>
          <a:xfrm>
            <a:off x="944244" y="2368482"/>
            <a:ext cx="1990025" cy="268992"/>
          </a:xfrm>
          <a:prstGeom prst="rect">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b="1" dirty="0">
                <a:latin typeface="Open Sans Light" panose="020B0604020202020204" charset="0"/>
                <a:ea typeface="Open Sans Light" panose="020B0604020202020204" charset="0"/>
                <a:cs typeface="Open Sans Light" panose="020B0604020202020204" charset="0"/>
              </a:rPr>
              <a:t>Hardware</a:t>
            </a:r>
            <a:endParaRPr lang="en-IE" sz="1000" b="1" dirty="0">
              <a:latin typeface="Open Sans Light" panose="020B0604020202020204" charset="0"/>
              <a:ea typeface="Open Sans Light" panose="020B0604020202020204" charset="0"/>
              <a:cs typeface="Open Sans Light" panose="020B0604020202020204" charset="0"/>
            </a:endParaRPr>
          </a:p>
        </p:txBody>
      </p:sp>
      <p:grpSp>
        <p:nvGrpSpPr>
          <p:cNvPr id="3" name="Group 2">
            <a:extLst>
              <a:ext uri="{FF2B5EF4-FFF2-40B4-BE49-F238E27FC236}">
                <a16:creationId xmlns:a16="http://schemas.microsoft.com/office/drawing/2014/main" id="{62262690-7BC2-4A94-B1C8-D624012FC5AF}"/>
              </a:ext>
            </a:extLst>
          </p:cNvPr>
          <p:cNvGrpSpPr/>
          <p:nvPr/>
        </p:nvGrpSpPr>
        <p:grpSpPr>
          <a:xfrm>
            <a:off x="529618" y="975544"/>
            <a:ext cx="2909728" cy="1237209"/>
            <a:chOff x="352196" y="1013068"/>
            <a:chExt cx="2909728" cy="1237209"/>
          </a:xfrm>
        </p:grpSpPr>
        <p:sp>
          <p:nvSpPr>
            <p:cNvPr id="32" name="Oval 31">
              <a:extLst>
                <a:ext uri="{FF2B5EF4-FFF2-40B4-BE49-F238E27FC236}">
                  <a16:creationId xmlns:a16="http://schemas.microsoft.com/office/drawing/2014/main" id="{D59DA1F2-12CE-416E-B33C-673299424422}"/>
                </a:ext>
              </a:extLst>
            </p:cNvPr>
            <p:cNvSpPr/>
            <p:nvPr/>
          </p:nvSpPr>
          <p:spPr>
            <a:xfrm>
              <a:off x="2578443" y="1013068"/>
              <a:ext cx="72008"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cxnSp>
          <p:nvCxnSpPr>
            <p:cNvPr id="33" name="Connector: Curved 32">
              <a:extLst>
                <a:ext uri="{FF2B5EF4-FFF2-40B4-BE49-F238E27FC236}">
                  <a16:creationId xmlns:a16="http://schemas.microsoft.com/office/drawing/2014/main" id="{7F12B3EA-19CF-4DE3-B2D6-4A26909716D4}"/>
                </a:ext>
              </a:extLst>
            </p:cNvPr>
            <p:cNvCxnSpPr>
              <a:cxnSpLocks/>
              <a:stCxn id="32" idx="4"/>
              <a:endCxn id="38" idx="0"/>
            </p:cNvCxnSpPr>
            <p:nvPr/>
          </p:nvCxnSpPr>
          <p:spPr>
            <a:xfrm rot="5400000">
              <a:off x="2229256" y="1191950"/>
              <a:ext cx="518355" cy="252028"/>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6763C861-482E-4C49-AADF-17DE1D5BCA6E}"/>
                </a:ext>
              </a:extLst>
            </p:cNvPr>
            <p:cNvCxnSpPr>
              <a:cxnSpLocks/>
              <a:stCxn id="41" idx="0"/>
              <a:endCxn id="37" idx="5"/>
            </p:cNvCxnSpPr>
            <p:nvPr/>
          </p:nvCxnSpPr>
          <p:spPr>
            <a:xfrm rot="5400000" flipH="1" flipV="1">
              <a:off x="935486" y="1514447"/>
              <a:ext cx="430077" cy="514305"/>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63999867-C40F-45A6-8D27-E1DE3FFFF3FC}"/>
                </a:ext>
              </a:extLst>
            </p:cNvPr>
            <p:cNvCxnSpPr>
              <a:cxnSpLocks/>
              <a:endCxn id="36" idx="0"/>
            </p:cNvCxnSpPr>
            <p:nvPr/>
          </p:nvCxnSpPr>
          <p:spPr>
            <a:xfrm>
              <a:off x="952235" y="2025664"/>
              <a:ext cx="762112" cy="135410"/>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C1EBEBFF-7DB2-4F86-83D8-FADD420F1C4F}"/>
                </a:ext>
              </a:extLst>
            </p:cNvPr>
            <p:cNvSpPr/>
            <p:nvPr/>
          </p:nvSpPr>
          <p:spPr>
            <a:xfrm>
              <a:off x="1691487" y="216107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37" name="Oval 36">
              <a:extLst>
                <a:ext uri="{FF2B5EF4-FFF2-40B4-BE49-F238E27FC236}">
                  <a16:creationId xmlns:a16="http://schemas.microsoft.com/office/drawing/2014/main" id="{4B6A0E9C-F391-427A-B37B-D2609B693DEA}"/>
                </a:ext>
              </a:extLst>
            </p:cNvPr>
            <p:cNvSpPr/>
            <p:nvPr/>
          </p:nvSpPr>
          <p:spPr>
            <a:xfrm>
              <a:off x="1368653" y="15175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38" name="Oval 37">
              <a:extLst>
                <a:ext uri="{FF2B5EF4-FFF2-40B4-BE49-F238E27FC236}">
                  <a16:creationId xmlns:a16="http://schemas.microsoft.com/office/drawing/2014/main" id="{740E1F38-1293-4603-82EA-39BC749E9125}"/>
                </a:ext>
              </a:extLst>
            </p:cNvPr>
            <p:cNvSpPr/>
            <p:nvPr/>
          </p:nvSpPr>
          <p:spPr>
            <a:xfrm>
              <a:off x="2339559" y="15771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39" name="Lightning Bolt 38">
              <a:extLst>
                <a:ext uri="{FF2B5EF4-FFF2-40B4-BE49-F238E27FC236}">
                  <a16:creationId xmlns:a16="http://schemas.microsoft.com/office/drawing/2014/main" id="{5DEA59F1-681A-4AFD-B998-E7E226144295}"/>
                </a:ext>
              </a:extLst>
            </p:cNvPr>
            <p:cNvSpPr/>
            <p:nvPr/>
          </p:nvSpPr>
          <p:spPr>
            <a:xfrm>
              <a:off x="1158132" y="1451191"/>
              <a:ext cx="201467" cy="178407"/>
            </a:xfrm>
            <a:custGeom>
              <a:avLst/>
              <a:gdLst>
                <a:gd name="connsiteX0" fmla="*/ 79019 w 201467"/>
                <a:gd name="connsiteY0" fmla="*/ 0 h 178407"/>
                <a:gd name="connsiteX1" fmla="*/ 119947 w 201467"/>
                <a:gd name="connsiteY1" fmla="*/ 50218 h 178407"/>
                <a:gd name="connsiteX2" fmla="*/ 103065 w 201467"/>
                <a:gd name="connsiteY2" fmla="*/ 56140 h 178407"/>
                <a:gd name="connsiteX3" fmla="*/ 154616 w 201467"/>
                <a:gd name="connsiteY3" fmla="*/ 99172 h 178407"/>
                <a:gd name="connsiteX4" fmla="*/ 137734 w 201467"/>
                <a:gd name="connsiteY4" fmla="*/ 106358 h 178407"/>
                <a:gd name="connsiteX5" fmla="*/ 201467 w 201467"/>
                <a:gd name="connsiteY5" fmla="*/ 178407 h 178407"/>
                <a:gd name="connsiteX6" fmla="*/ 93383 w 201467"/>
                <a:gd name="connsiteY6" fmla="*/ 123191 h 178407"/>
                <a:gd name="connsiteX7" fmla="*/ 113996 w 201467"/>
                <a:gd name="connsiteY7" fmla="*/ 115526 h 178407"/>
                <a:gd name="connsiteX8" fmla="*/ 46841 w 201467"/>
                <a:gd name="connsiteY8" fmla="*/ 80159 h 178407"/>
                <a:gd name="connsiteX9" fmla="*/ 70905 w 201467"/>
                <a:gd name="connsiteY9" fmla="*/ 69231 h 178407"/>
                <a:gd name="connsiteX10" fmla="*/ 0 w 201467"/>
                <a:gd name="connsiteY10" fmla="*/ 32129 h 178407"/>
                <a:gd name="connsiteX11" fmla="*/ 79019 w 201467"/>
                <a:gd name="connsiteY11" fmla="*/ 0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67" h="178407" fill="none" extrusionOk="0">
                  <a:moveTo>
                    <a:pt x="79019" y="0"/>
                  </a:moveTo>
                  <a:cubicBezTo>
                    <a:pt x="91946" y="9339"/>
                    <a:pt x="105913" y="39461"/>
                    <a:pt x="119947" y="50218"/>
                  </a:cubicBezTo>
                  <a:cubicBezTo>
                    <a:pt x="113511" y="53572"/>
                    <a:pt x="109151" y="52420"/>
                    <a:pt x="103065" y="56140"/>
                  </a:cubicBezTo>
                  <a:cubicBezTo>
                    <a:pt x="125328" y="71442"/>
                    <a:pt x="133346" y="90960"/>
                    <a:pt x="154616" y="99172"/>
                  </a:cubicBezTo>
                  <a:cubicBezTo>
                    <a:pt x="151446" y="101480"/>
                    <a:pt x="142927" y="102554"/>
                    <a:pt x="137734" y="106358"/>
                  </a:cubicBezTo>
                  <a:cubicBezTo>
                    <a:pt x="157499" y="122793"/>
                    <a:pt x="182813" y="160169"/>
                    <a:pt x="201467" y="178407"/>
                  </a:cubicBezTo>
                  <a:cubicBezTo>
                    <a:pt x="164789" y="164756"/>
                    <a:pt x="129828" y="131913"/>
                    <a:pt x="93383" y="123191"/>
                  </a:cubicBezTo>
                  <a:cubicBezTo>
                    <a:pt x="98441" y="120279"/>
                    <a:pt x="107826" y="118150"/>
                    <a:pt x="113996" y="115526"/>
                  </a:cubicBezTo>
                  <a:cubicBezTo>
                    <a:pt x="86587" y="106160"/>
                    <a:pt x="68428" y="89928"/>
                    <a:pt x="46841" y="80159"/>
                  </a:cubicBezTo>
                  <a:cubicBezTo>
                    <a:pt x="56753" y="74707"/>
                    <a:pt x="65757" y="75039"/>
                    <a:pt x="70905" y="69231"/>
                  </a:cubicBezTo>
                  <a:cubicBezTo>
                    <a:pt x="47416" y="60685"/>
                    <a:pt x="39436" y="43055"/>
                    <a:pt x="0" y="32129"/>
                  </a:cubicBezTo>
                  <a:cubicBezTo>
                    <a:pt x="36307" y="14555"/>
                    <a:pt x="51519" y="18824"/>
                    <a:pt x="79019" y="0"/>
                  </a:cubicBezTo>
                  <a:close/>
                </a:path>
                <a:path w="201467" h="178407" stroke="0" extrusionOk="0">
                  <a:moveTo>
                    <a:pt x="79019" y="0"/>
                  </a:moveTo>
                  <a:cubicBezTo>
                    <a:pt x="91624" y="7385"/>
                    <a:pt x="104960" y="35629"/>
                    <a:pt x="119947" y="50218"/>
                  </a:cubicBezTo>
                  <a:cubicBezTo>
                    <a:pt x="114289" y="54219"/>
                    <a:pt x="110444" y="51630"/>
                    <a:pt x="103065" y="56140"/>
                  </a:cubicBezTo>
                  <a:cubicBezTo>
                    <a:pt x="118856" y="58953"/>
                    <a:pt x="141935" y="89147"/>
                    <a:pt x="154616" y="99172"/>
                  </a:cubicBezTo>
                  <a:cubicBezTo>
                    <a:pt x="151607" y="102196"/>
                    <a:pt x="145331" y="102200"/>
                    <a:pt x="137734" y="106358"/>
                  </a:cubicBezTo>
                  <a:cubicBezTo>
                    <a:pt x="163616" y="135563"/>
                    <a:pt x="177722" y="160879"/>
                    <a:pt x="201467" y="178407"/>
                  </a:cubicBezTo>
                  <a:cubicBezTo>
                    <a:pt x="149594" y="157958"/>
                    <a:pt x="148209" y="138812"/>
                    <a:pt x="93383" y="123191"/>
                  </a:cubicBezTo>
                  <a:cubicBezTo>
                    <a:pt x="99994" y="120583"/>
                    <a:pt x="106687" y="120289"/>
                    <a:pt x="113996" y="115526"/>
                  </a:cubicBezTo>
                  <a:cubicBezTo>
                    <a:pt x="95379" y="108232"/>
                    <a:pt x="65200" y="80132"/>
                    <a:pt x="46841" y="80159"/>
                  </a:cubicBezTo>
                  <a:cubicBezTo>
                    <a:pt x="56033" y="75404"/>
                    <a:pt x="60122" y="76546"/>
                    <a:pt x="70905" y="69231"/>
                  </a:cubicBezTo>
                  <a:cubicBezTo>
                    <a:pt x="36860" y="58585"/>
                    <a:pt x="22425" y="41486"/>
                    <a:pt x="0" y="32129"/>
                  </a:cubicBezTo>
                  <a:cubicBezTo>
                    <a:pt x="34227" y="14530"/>
                    <a:pt x="41554" y="17494"/>
                    <a:pt x="79019" y="0"/>
                  </a:cubicBezTo>
                  <a:close/>
                </a:path>
              </a:pathLst>
            </a:custGeom>
            <a:solidFill>
              <a:srgbClr val="FFFF00"/>
            </a:solidFill>
            <a:ln w="3175">
              <a:solidFill>
                <a:schemeClr val="tx1"/>
              </a:solidFill>
              <a:extLst>
                <a:ext uri="{C807C97D-BFC1-408E-A445-0C87EB9F89A2}">
                  <ask:lineSketchStyleProps xmlns:ask="http://schemas.microsoft.com/office/drawing/2018/sketchyshapes" sd="3761484527">
                    <a:prstGeom prst="lightningBol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40" name="Lightning Bolt 39">
              <a:extLst>
                <a:ext uri="{FF2B5EF4-FFF2-40B4-BE49-F238E27FC236}">
                  <a16:creationId xmlns:a16="http://schemas.microsoft.com/office/drawing/2014/main" id="{0E954518-EC3A-4DCA-883B-AE381A8F8EE9}"/>
                </a:ext>
              </a:extLst>
            </p:cNvPr>
            <p:cNvSpPr/>
            <p:nvPr/>
          </p:nvSpPr>
          <p:spPr>
            <a:xfrm>
              <a:off x="1467161" y="2071870"/>
              <a:ext cx="201467" cy="178407"/>
            </a:xfrm>
            <a:custGeom>
              <a:avLst/>
              <a:gdLst>
                <a:gd name="connsiteX0" fmla="*/ 79019 w 201467"/>
                <a:gd name="connsiteY0" fmla="*/ 0 h 178407"/>
                <a:gd name="connsiteX1" fmla="*/ 119947 w 201467"/>
                <a:gd name="connsiteY1" fmla="*/ 50218 h 178407"/>
                <a:gd name="connsiteX2" fmla="*/ 103065 w 201467"/>
                <a:gd name="connsiteY2" fmla="*/ 56140 h 178407"/>
                <a:gd name="connsiteX3" fmla="*/ 154616 w 201467"/>
                <a:gd name="connsiteY3" fmla="*/ 99172 h 178407"/>
                <a:gd name="connsiteX4" fmla="*/ 137734 w 201467"/>
                <a:gd name="connsiteY4" fmla="*/ 106358 h 178407"/>
                <a:gd name="connsiteX5" fmla="*/ 201467 w 201467"/>
                <a:gd name="connsiteY5" fmla="*/ 178407 h 178407"/>
                <a:gd name="connsiteX6" fmla="*/ 93383 w 201467"/>
                <a:gd name="connsiteY6" fmla="*/ 123191 h 178407"/>
                <a:gd name="connsiteX7" fmla="*/ 113996 w 201467"/>
                <a:gd name="connsiteY7" fmla="*/ 115526 h 178407"/>
                <a:gd name="connsiteX8" fmla="*/ 46841 w 201467"/>
                <a:gd name="connsiteY8" fmla="*/ 80159 h 178407"/>
                <a:gd name="connsiteX9" fmla="*/ 70905 w 201467"/>
                <a:gd name="connsiteY9" fmla="*/ 69231 h 178407"/>
                <a:gd name="connsiteX10" fmla="*/ 0 w 201467"/>
                <a:gd name="connsiteY10" fmla="*/ 32129 h 178407"/>
                <a:gd name="connsiteX11" fmla="*/ 79019 w 201467"/>
                <a:gd name="connsiteY11" fmla="*/ 0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67" h="178407" fill="none" extrusionOk="0">
                  <a:moveTo>
                    <a:pt x="79019" y="0"/>
                  </a:moveTo>
                  <a:cubicBezTo>
                    <a:pt x="91946" y="9339"/>
                    <a:pt x="105913" y="39461"/>
                    <a:pt x="119947" y="50218"/>
                  </a:cubicBezTo>
                  <a:cubicBezTo>
                    <a:pt x="113511" y="53572"/>
                    <a:pt x="109151" y="52420"/>
                    <a:pt x="103065" y="56140"/>
                  </a:cubicBezTo>
                  <a:cubicBezTo>
                    <a:pt x="125328" y="71442"/>
                    <a:pt x="133346" y="90960"/>
                    <a:pt x="154616" y="99172"/>
                  </a:cubicBezTo>
                  <a:cubicBezTo>
                    <a:pt x="151446" y="101480"/>
                    <a:pt x="142927" y="102554"/>
                    <a:pt x="137734" y="106358"/>
                  </a:cubicBezTo>
                  <a:cubicBezTo>
                    <a:pt x="157499" y="122793"/>
                    <a:pt x="182813" y="160169"/>
                    <a:pt x="201467" y="178407"/>
                  </a:cubicBezTo>
                  <a:cubicBezTo>
                    <a:pt x="164789" y="164756"/>
                    <a:pt x="129828" y="131913"/>
                    <a:pt x="93383" y="123191"/>
                  </a:cubicBezTo>
                  <a:cubicBezTo>
                    <a:pt x="98441" y="120279"/>
                    <a:pt x="107826" y="118150"/>
                    <a:pt x="113996" y="115526"/>
                  </a:cubicBezTo>
                  <a:cubicBezTo>
                    <a:pt x="86587" y="106160"/>
                    <a:pt x="68428" y="89928"/>
                    <a:pt x="46841" y="80159"/>
                  </a:cubicBezTo>
                  <a:cubicBezTo>
                    <a:pt x="56753" y="74707"/>
                    <a:pt x="65757" y="75039"/>
                    <a:pt x="70905" y="69231"/>
                  </a:cubicBezTo>
                  <a:cubicBezTo>
                    <a:pt x="47416" y="60685"/>
                    <a:pt x="39436" y="43055"/>
                    <a:pt x="0" y="32129"/>
                  </a:cubicBezTo>
                  <a:cubicBezTo>
                    <a:pt x="36307" y="14555"/>
                    <a:pt x="51519" y="18824"/>
                    <a:pt x="79019" y="0"/>
                  </a:cubicBezTo>
                  <a:close/>
                </a:path>
                <a:path w="201467" h="178407" stroke="0" extrusionOk="0">
                  <a:moveTo>
                    <a:pt x="79019" y="0"/>
                  </a:moveTo>
                  <a:cubicBezTo>
                    <a:pt x="91624" y="7385"/>
                    <a:pt x="104960" y="35629"/>
                    <a:pt x="119947" y="50218"/>
                  </a:cubicBezTo>
                  <a:cubicBezTo>
                    <a:pt x="114289" y="54219"/>
                    <a:pt x="110444" y="51630"/>
                    <a:pt x="103065" y="56140"/>
                  </a:cubicBezTo>
                  <a:cubicBezTo>
                    <a:pt x="118856" y="58953"/>
                    <a:pt x="141935" y="89147"/>
                    <a:pt x="154616" y="99172"/>
                  </a:cubicBezTo>
                  <a:cubicBezTo>
                    <a:pt x="151607" y="102196"/>
                    <a:pt x="145331" y="102200"/>
                    <a:pt x="137734" y="106358"/>
                  </a:cubicBezTo>
                  <a:cubicBezTo>
                    <a:pt x="163616" y="135563"/>
                    <a:pt x="177722" y="160879"/>
                    <a:pt x="201467" y="178407"/>
                  </a:cubicBezTo>
                  <a:cubicBezTo>
                    <a:pt x="149594" y="157958"/>
                    <a:pt x="148209" y="138812"/>
                    <a:pt x="93383" y="123191"/>
                  </a:cubicBezTo>
                  <a:cubicBezTo>
                    <a:pt x="99994" y="120583"/>
                    <a:pt x="106687" y="120289"/>
                    <a:pt x="113996" y="115526"/>
                  </a:cubicBezTo>
                  <a:cubicBezTo>
                    <a:pt x="95379" y="108232"/>
                    <a:pt x="65200" y="80132"/>
                    <a:pt x="46841" y="80159"/>
                  </a:cubicBezTo>
                  <a:cubicBezTo>
                    <a:pt x="56033" y="75404"/>
                    <a:pt x="60122" y="76546"/>
                    <a:pt x="70905" y="69231"/>
                  </a:cubicBezTo>
                  <a:cubicBezTo>
                    <a:pt x="36860" y="58585"/>
                    <a:pt x="22425" y="41486"/>
                    <a:pt x="0" y="32129"/>
                  </a:cubicBezTo>
                  <a:cubicBezTo>
                    <a:pt x="34227" y="14530"/>
                    <a:pt x="41554" y="17494"/>
                    <a:pt x="79019" y="0"/>
                  </a:cubicBezTo>
                  <a:close/>
                </a:path>
              </a:pathLst>
            </a:custGeom>
            <a:solidFill>
              <a:srgbClr val="FFFF00"/>
            </a:solidFill>
            <a:ln w="3175">
              <a:solidFill>
                <a:schemeClr val="tx1"/>
              </a:solidFill>
              <a:extLst>
                <a:ext uri="{C807C97D-BFC1-408E-A445-0C87EB9F89A2}">
                  <ask:lineSketchStyleProps xmlns:ask="http://schemas.microsoft.com/office/drawing/2018/sketchyshapes" sd="3761484527">
                    <a:prstGeom prst="lightningBol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41" name="Oval 40">
              <a:extLst>
                <a:ext uri="{FF2B5EF4-FFF2-40B4-BE49-F238E27FC236}">
                  <a16:creationId xmlns:a16="http://schemas.microsoft.com/office/drawing/2014/main" id="{16456A3E-DD89-48C9-954F-E686116B14B3}"/>
                </a:ext>
              </a:extLst>
            </p:cNvPr>
            <p:cNvSpPr/>
            <p:nvPr/>
          </p:nvSpPr>
          <p:spPr>
            <a:xfrm>
              <a:off x="857368" y="1986637"/>
              <a:ext cx="72008"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42" name="Lightning Bolt 41">
              <a:extLst>
                <a:ext uri="{FF2B5EF4-FFF2-40B4-BE49-F238E27FC236}">
                  <a16:creationId xmlns:a16="http://schemas.microsoft.com/office/drawing/2014/main" id="{63E7EA4A-219F-4588-80E8-BEB3C8956E49}"/>
                </a:ext>
              </a:extLst>
            </p:cNvPr>
            <p:cNvSpPr/>
            <p:nvPr/>
          </p:nvSpPr>
          <p:spPr>
            <a:xfrm>
              <a:off x="2147712" y="1563255"/>
              <a:ext cx="201467" cy="178407"/>
            </a:xfrm>
            <a:custGeom>
              <a:avLst/>
              <a:gdLst>
                <a:gd name="connsiteX0" fmla="*/ 79019 w 201467"/>
                <a:gd name="connsiteY0" fmla="*/ 0 h 178407"/>
                <a:gd name="connsiteX1" fmla="*/ 119947 w 201467"/>
                <a:gd name="connsiteY1" fmla="*/ 50218 h 178407"/>
                <a:gd name="connsiteX2" fmla="*/ 103065 w 201467"/>
                <a:gd name="connsiteY2" fmla="*/ 56140 h 178407"/>
                <a:gd name="connsiteX3" fmla="*/ 154616 w 201467"/>
                <a:gd name="connsiteY3" fmla="*/ 99172 h 178407"/>
                <a:gd name="connsiteX4" fmla="*/ 137734 w 201467"/>
                <a:gd name="connsiteY4" fmla="*/ 106358 h 178407"/>
                <a:gd name="connsiteX5" fmla="*/ 201467 w 201467"/>
                <a:gd name="connsiteY5" fmla="*/ 178407 h 178407"/>
                <a:gd name="connsiteX6" fmla="*/ 93383 w 201467"/>
                <a:gd name="connsiteY6" fmla="*/ 123191 h 178407"/>
                <a:gd name="connsiteX7" fmla="*/ 113996 w 201467"/>
                <a:gd name="connsiteY7" fmla="*/ 115526 h 178407"/>
                <a:gd name="connsiteX8" fmla="*/ 46841 w 201467"/>
                <a:gd name="connsiteY8" fmla="*/ 80159 h 178407"/>
                <a:gd name="connsiteX9" fmla="*/ 70905 w 201467"/>
                <a:gd name="connsiteY9" fmla="*/ 69231 h 178407"/>
                <a:gd name="connsiteX10" fmla="*/ 0 w 201467"/>
                <a:gd name="connsiteY10" fmla="*/ 32129 h 178407"/>
                <a:gd name="connsiteX11" fmla="*/ 79019 w 201467"/>
                <a:gd name="connsiteY11" fmla="*/ 0 h 1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67" h="178407" fill="none" extrusionOk="0">
                  <a:moveTo>
                    <a:pt x="79019" y="0"/>
                  </a:moveTo>
                  <a:cubicBezTo>
                    <a:pt x="91946" y="9339"/>
                    <a:pt x="105913" y="39461"/>
                    <a:pt x="119947" y="50218"/>
                  </a:cubicBezTo>
                  <a:cubicBezTo>
                    <a:pt x="113511" y="53572"/>
                    <a:pt x="109151" y="52420"/>
                    <a:pt x="103065" y="56140"/>
                  </a:cubicBezTo>
                  <a:cubicBezTo>
                    <a:pt x="125328" y="71442"/>
                    <a:pt x="133346" y="90960"/>
                    <a:pt x="154616" y="99172"/>
                  </a:cubicBezTo>
                  <a:cubicBezTo>
                    <a:pt x="151446" y="101480"/>
                    <a:pt x="142927" y="102554"/>
                    <a:pt x="137734" y="106358"/>
                  </a:cubicBezTo>
                  <a:cubicBezTo>
                    <a:pt x="157499" y="122793"/>
                    <a:pt x="182813" y="160169"/>
                    <a:pt x="201467" y="178407"/>
                  </a:cubicBezTo>
                  <a:cubicBezTo>
                    <a:pt x="164789" y="164756"/>
                    <a:pt x="129828" y="131913"/>
                    <a:pt x="93383" y="123191"/>
                  </a:cubicBezTo>
                  <a:cubicBezTo>
                    <a:pt x="98441" y="120279"/>
                    <a:pt x="107826" y="118150"/>
                    <a:pt x="113996" y="115526"/>
                  </a:cubicBezTo>
                  <a:cubicBezTo>
                    <a:pt x="86587" y="106160"/>
                    <a:pt x="68428" y="89928"/>
                    <a:pt x="46841" y="80159"/>
                  </a:cubicBezTo>
                  <a:cubicBezTo>
                    <a:pt x="56753" y="74707"/>
                    <a:pt x="65757" y="75039"/>
                    <a:pt x="70905" y="69231"/>
                  </a:cubicBezTo>
                  <a:cubicBezTo>
                    <a:pt x="47416" y="60685"/>
                    <a:pt x="39436" y="43055"/>
                    <a:pt x="0" y="32129"/>
                  </a:cubicBezTo>
                  <a:cubicBezTo>
                    <a:pt x="36307" y="14555"/>
                    <a:pt x="51519" y="18824"/>
                    <a:pt x="79019" y="0"/>
                  </a:cubicBezTo>
                  <a:close/>
                </a:path>
                <a:path w="201467" h="178407" stroke="0" extrusionOk="0">
                  <a:moveTo>
                    <a:pt x="79019" y="0"/>
                  </a:moveTo>
                  <a:cubicBezTo>
                    <a:pt x="91624" y="7385"/>
                    <a:pt x="104960" y="35629"/>
                    <a:pt x="119947" y="50218"/>
                  </a:cubicBezTo>
                  <a:cubicBezTo>
                    <a:pt x="114289" y="54219"/>
                    <a:pt x="110444" y="51630"/>
                    <a:pt x="103065" y="56140"/>
                  </a:cubicBezTo>
                  <a:cubicBezTo>
                    <a:pt x="118856" y="58953"/>
                    <a:pt x="141935" y="89147"/>
                    <a:pt x="154616" y="99172"/>
                  </a:cubicBezTo>
                  <a:cubicBezTo>
                    <a:pt x="151607" y="102196"/>
                    <a:pt x="145331" y="102200"/>
                    <a:pt x="137734" y="106358"/>
                  </a:cubicBezTo>
                  <a:cubicBezTo>
                    <a:pt x="163616" y="135563"/>
                    <a:pt x="177722" y="160879"/>
                    <a:pt x="201467" y="178407"/>
                  </a:cubicBezTo>
                  <a:cubicBezTo>
                    <a:pt x="149594" y="157958"/>
                    <a:pt x="148209" y="138812"/>
                    <a:pt x="93383" y="123191"/>
                  </a:cubicBezTo>
                  <a:cubicBezTo>
                    <a:pt x="99994" y="120583"/>
                    <a:pt x="106687" y="120289"/>
                    <a:pt x="113996" y="115526"/>
                  </a:cubicBezTo>
                  <a:cubicBezTo>
                    <a:pt x="95379" y="108232"/>
                    <a:pt x="65200" y="80132"/>
                    <a:pt x="46841" y="80159"/>
                  </a:cubicBezTo>
                  <a:cubicBezTo>
                    <a:pt x="56033" y="75404"/>
                    <a:pt x="60122" y="76546"/>
                    <a:pt x="70905" y="69231"/>
                  </a:cubicBezTo>
                  <a:cubicBezTo>
                    <a:pt x="36860" y="58585"/>
                    <a:pt x="22425" y="41486"/>
                    <a:pt x="0" y="32129"/>
                  </a:cubicBezTo>
                  <a:cubicBezTo>
                    <a:pt x="34227" y="14530"/>
                    <a:pt x="41554" y="17494"/>
                    <a:pt x="79019" y="0"/>
                  </a:cubicBezTo>
                  <a:close/>
                </a:path>
              </a:pathLst>
            </a:custGeom>
            <a:solidFill>
              <a:srgbClr val="FFFF00"/>
            </a:solidFill>
            <a:ln w="3175">
              <a:solidFill>
                <a:schemeClr val="tx1"/>
              </a:solidFill>
              <a:extLst>
                <a:ext uri="{C807C97D-BFC1-408E-A445-0C87EB9F89A2}">
                  <ask:lineSketchStyleProps xmlns:ask="http://schemas.microsoft.com/office/drawing/2018/sketchyshapes" sd="3761484527">
                    <a:prstGeom prst="lightningBol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b="1">
                <a:latin typeface="Open Sans Light" panose="020B0604020202020204" charset="0"/>
                <a:ea typeface="Open Sans Light" panose="020B0604020202020204" charset="0"/>
                <a:cs typeface="Open Sans Light" panose="020B0604020202020204" charset="0"/>
              </a:endParaRPr>
            </a:p>
          </p:txBody>
        </p:sp>
        <p:sp>
          <p:nvSpPr>
            <p:cNvPr id="45" name="TextBox 44">
              <a:extLst>
                <a:ext uri="{FF2B5EF4-FFF2-40B4-BE49-F238E27FC236}">
                  <a16:creationId xmlns:a16="http://schemas.microsoft.com/office/drawing/2014/main" id="{D690A121-7A51-43CD-973C-E2597694FE3A}"/>
                </a:ext>
              </a:extLst>
            </p:cNvPr>
            <p:cNvSpPr txBox="1"/>
            <p:nvPr/>
          </p:nvSpPr>
          <p:spPr>
            <a:xfrm>
              <a:off x="352196" y="1909143"/>
              <a:ext cx="461986" cy="246221"/>
            </a:xfrm>
            <a:prstGeom prst="rect">
              <a:avLst/>
            </a:prstGeom>
            <a:noFill/>
          </p:spPr>
          <p:txBody>
            <a:bodyPr wrap="none" rtlCol="0">
              <a:spAutoFit/>
            </a:bodyPr>
            <a:lstStyle/>
            <a:p>
              <a:r>
                <a:rPr lang="it-IT" sz="1000" b="1" dirty="0">
                  <a:latin typeface="Open Sans Light" panose="020B0604020202020204" charset="0"/>
                  <a:ea typeface="Open Sans Light" panose="020B0604020202020204" charset="0"/>
                  <a:cs typeface="Open Sans Light" panose="020B0604020202020204" charset="0"/>
                </a:rPr>
                <a:t>BUG</a:t>
              </a:r>
              <a:endParaRPr lang="en-IE" sz="1000" b="1" dirty="0">
                <a:latin typeface="Open Sans Light" panose="020B0604020202020204" charset="0"/>
                <a:ea typeface="Open Sans Light" panose="020B0604020202020204" charset="0"/>
                <a:cs typeface="Open Sans Light" panose="020B0604020202020204" charset="0"/>
              </a:endParaRPr>
            </a:p>
          </p:txBody>
        </p:sp>
        <p:sp>
          <p:nvSpPr>
            <p:cNvPr id="46" name="TextBox 45">
              <a:extLst>
                <a:ext uri="{FF2B5EF4-FFF2-40B4-BE49-F238E27FC236}">
                  <a16:creationId xmlns:a16="http://schemas.microsoft.com/office/drawing/2014/main" id="{F88BE8D6-28ED-4F9C-B27E-5AB8037933B4}"/>
                </a:ext>
              </a:extLst>
            </p:cNvPr>
            <p:cNvSpPr txBox="1"/>
            <p:nvPr/>
          </p:nvSpPr>
          <p:spPr>
            <a:xfrm>
              <a:off x="2416821" y="1583581"/>
              <a:ext cx="845103" cy="246221"/>
            </a:xfrm>
            <a:prstGeom prst="rect">
              <a:avLst/>
            </a:prstGeom>
            <a:noFill/>
          </p:spPr>
          <p:txBody>
            <a:bodyPr wrap="none" rtlCol="0">
              <a:spAutoFit/>
            </a:bodyPr>
            <a:lstStyle/>
            <a:p>
              <a:r>
                <a:rPr lang="it-IT" sz="1000" b="1" dirty="0">
                  <a:latin typeface="Open Sans Light" panose="020B0604020202020204" charset="0"/>
                  <a:ea typeface="Open Sans Light" panose="020B0604020202020204" charset="0"/>
                  <a:cs typeface="Open Sans Light" panose="020B0604020202020204" charset="0"/>
                </a:rPr>
                <a:t>WEAKNESS</a:t>
              </a:r>
              <a:endParaRPr lang="en-IE" sz="1000" b="1" dirty="0">
                <a:latin typeface="Open Sans Light" panose="020B0604020202020204" charset="0"/>
                <a:ea typeface="Open Sans Light" panose="020B0604020202020204" charset="0"/>
                <a:cs typeface="Open Sans Light" panose="020B0604020202020204" charset="0"/>
              </a:endParaRPr>
            </a:p>
          </p:txBody>
        </p:sp>
      </p:grpSp>
      <p:cxnSp>
        <p:nvCxnSpPr>
          <p:cNvPr id="8" name="Straight Arrow Connector 7">
            <a:extLst>
              <a:ext uri="{FF2B5EF4-FFF2-40B4-BE49-F238E27FC236}">
                <a16:creationId xmlns:a16="http://schemas.microsoft.com/office/drawing/2014/main" id="{FD336800-D70C-4EFA-9EA0-AB155372AD1A}"/>
              </a:ext>
            </a:extLst>
          </p:cNvPr>
          <p:cNvCxnSpPr>
            <a:cxnSpLocks/>
          </p:cNvCxnSpPr>
          <p:nvPr/>
        </p:nvCxnSpPr>
        <p:spPr>
          <a:xfrm>
            <a:off x="2210937" y="2169269"/>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7A226E-0267-4343-A202-332D64F5311C}"/>
              </a:ext>
            </a:extLst>
          </p:cNvPr>
          <p:cNvCxnSpPr>
            <a:cxnSpLocks/>
          </p:cNvCxnSpPr>
          <p:nvPr/>
        </p:nvCxnSpPr>
        <p:spPr>
          <a:xfrm>
            <a:off x="2383808"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396D916-4E02-44C1-8083-16DEBFF949B4}"/>
              </a:ext>
            </a:extLst>
          </p:cNvPr>
          <p:cNvCxnSpPr>
            <a:cxnSpLocks/>
          </p:cNvCxnSpPr>
          <p:nvPr/>
        </p:nvCxnSpPr>
        <p:spPr>
          <a:xfrm>
            <a:off x="2556974"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FCCA0D-A8A7-4650-B11F-00FF3786E262}"/>
              </a:ext>
            </a:extLst>
          </p:cNvPr>
          <p:cNvCxnSpPr>
            <a:cxnSpLocks/>
          </p:cNvCxnSpPr>
          <p:nvPr/>
        </p:nvCxnSpPr>
        <p:spPr>
          <a:xfrm>
            <a:off x="2744492"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8E6517-6936-4155-B0CC-047BE6E2D464}"/>
              </a:ext>
            </a:extLst>
          </p:cNvPr>
          <p:cNvCxnSpPr>
            <a:cxnSpLocks/>
          </p:cNvCxnSpPr>
          <p:nvPr/>
        </p:nvCxnSpPr>
        <p:spPr>
          <a:xfrm>
            <a:off x="2069910"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15DCC2-9CA5-4D96-A2E4-68F0F8C52D8A}"/>
              </a:ext>
            </a:extLst>
          </p:cNvPr>
          <p:cNvCxnSpPr>
            <a:cxnSpLocks/>
          </p:cNvCxnSpPr>
          <p:nvPr/>
        </p:nvCxnSpPr>
        <p:spPr>
          <a:xfrm>
            <a:off x="1914628" y="2169269"/>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B9A9E1-7D66-46E7-82D6-827A16D9F7DF}"/>
              </a:ext>
            </a:extLst>
          </p:cNvPr>
          <p:cNvCxnSpPr>
            <a:cxnSpLocks/>
          </p:cNvCxnSpPr>
          <p:nvPr/>
        </p:nvCxnSpPr>
        <p:spPr>
          <a:xfrm>
            <a:off x="1776483"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523E6C-14BA-4AA2-B7A1-79648D3D12C7}"/>
              </a:ext>
            </a:extLst>
          </p:cNvPr>
          <p:cNvCxnSpPr>
            <a:cxnSpLocks/>
          </p:cNvCxnSpPr>
          <p:nvPr/>
        </p:nvCxnSpPr>
        <p:spPr>
          <a:xfrm>
            <a:off x="1646857"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F95D893-4DEB-440E-B064-998F0347754A}"/>
              </a:ext>
            </a:extLst>
          </p:cNvPr>
          <p:cNvCxnSpPr>
            <a:cxnSpLocks/>
          </p:cNvCxnSpPr>
          <p:nvPr/>
        </p:nvCxnSpPr>
        <p:spPr>
          <a:xfrm>
            <a:off x="1483056"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041148B-E315-4D54-BFBA-20C7FD240507}"/>
              </a:ext>
            </a:extLst>
          </p:cNvPr>
          <p:cNvCxnSpPr>
            <a:cxnSpLocks/>
          </p:cNvCxnSpPr>
          <p:nvPr/>
        </p:nvCxnSpPr>
        <p:spPr>
          <a:xfrm>
            <a:off x="1335554" y="2169269"/>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B0E0EDF-E3B4-42C6-AD50-565E0BA15E7B}"/>
              </a:ext>
            </a:extLst>
          </p:cNvPr>
          <p:cNvCxnSpPr>
            <a:cxnSpLocks/>
          </p:cNvCxnSpPr>
          <p:nvPr/>
        </p:nvCxnSpPr>
        <p:spPr>
          <a:xfrm>
            <a:off x="1166051"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1533745-D9AF-4E41-BE0B-3CE839619A83}"/>
              </a:ext>
            </a:extLst>
          </p:cNvPr>
          <p:cNvCxnSpPr>
            <a:cxnSpLocks/>
          </p:cNvCxnSpPr>
          <p:nvPr/>
        </p:nvCxnSpPr>
        <p:spPr>
          <a:xfrm>
            <a:off x="1000702"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2EA4ECA-7F4E-415B-BEC6-3286458A842C}"/>
              </a:ext>
            </a:extLst>
          </p:cNvPr>
          <p:cNvCxnSpPr>
            <a:cxnSpLocks/>
          </p:cNvCxnSpPr>
          <p:nvPr/>
        </p:nvCxnSpPr>
        <p:spPr>
          <a:xfrm>
            <a:off x="2934269" y="2162757"/>
            <a:ext cx="0" cy="205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B7D30A-0B22-4182-A2EF-782FE1BEBC71}"/>
              </a:ext>
            </a:extLst>
          </p:cNvPr>
          <p:cNvCxnSpPr>
            <a:cxnSpLocks/>
          </p:cNvCxnSpPr>
          <p:nvPr/>
        </p:nvCxnSpPr>
        <p:spPr>
          <a:xfrm>
            <a:off x="1070794"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047D883-54EF-413C-92C6-E3D4E2DEDBD5}"/>
              </a:ext>
            </a:extLst>
          </p:cNvPr>
          <p:cNvCxnSpPr>
            <a:cxnSpLocks/>
          </p:cNvCxnSpPr>
          <p:nvPr/>
        </p:nvCxnSpPr>
        <p:spPr>
          <a:xfrm>
            <a:off x="1270961"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5B321C2-06D0-4334-971C-620F80BEF12A}"/>
              </a:ext>
            </a:extLst>
          </p:cNvPr>
          <p:cNvCxnSpPr>
            <a:cxnSpLocks/>
          </p:cNvCxnSpPr>
          <p:nvPr/>
        </p:nvCxnSpPr>
        <p:spPr>
          <a:xfrm>
            <a:off x="1483056"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0F59DF3-9FDA-4854-99D5-71206C1596D2}"/>
              </a:ext>
            </a:extLst>
          </p:cNvPr>
          <p:cNvCxnSpPr>
            <a:cxnSpLocks/>
          </p:cNvCxnSpPr>
          <p:nvPr/>
        </p:nvCxnSpPr>
        <p:spPr>
          <a:xfrm>
            <a:off x="1673598" y="1178684"/>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8EC5430-72BD-49D0-8F32-FBA2FEBA7E2C}"/>
              </a:ext>
            </a:extLst>
          </p:cNvPr>
          <p:cNvCxnSpPr>
            <a:cxnSpLocks/>
          </p:cNvCxnSpPr>
          <p:nvPr/>
        </p:nvCxnSpPr>
        <p:spPr>
          <a:xfrm>
            <a:off x="1868909" y="1178684"/>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B0E946-4562-452E-BEAB-E5F0EE01E443}"/>
              </a:ext>
            </a:extLst>
          </p:cNvPr>
          <p:cNvCxnSpPr>
            <a:cxnSpLocks/>
          </p:cNvCxnSpPr>
          <p:nvPr/>
        </p:nvCxnSpPr>
        <p:spPr>
          <a:xfrm>
            <a:off x="2092101"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490E8BA-B01E-4FC7-9E79-B709FF029668}"/>
              </a:ext>
            </a:extLst>
          </p:cNvPr>
          <p:cNvCxnSpPr>
            <a:cxnSpLocks/>
          </p:cNvCxnSpPr>
          <p:nvPr/>
        </p:nvCxnSpPr>
        <p:spPr>
          <a:xfrm>
            <a:off x="2325134"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F626E39-7DC5-4F20-8F48-169E6C21B7CF}"/>
              </a:ext>
            </a:extLst>
          </p:cNvPr>
          <p:cNvCxnSpPr>
            <a:cxnSpLocks/>
          </p:cNvCxnSpPr>
          <p:nvPr/>
        </p:nvCxnSpPr>
        <p:spPr>
          <a:xfrm>
            <a:off x="2548384"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EFCF420-E478-488E-8C21-944286155314}"/>
              </a:ext>
            </a:extLst>
          </p:cNvPr>
          <p:cNvCxnSpPr>
            <a:cxnSpLocks/>
          </p:cNvCxnSpPr>
          <p:nvPr/>
        </p:nvCxnSpPr>
        <p:spPr>
          <a:xfrm>
            <a:off x="2755865" y="1170551"/>
            <a:ext cx="0" cy="30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3">
            <a:extLst>
              <a:ext uri="{FF2B5EF4-FFF2-40B4-BE49-F238E27FC236}">
                <a16:creationId xmlns:a16="http://schemas.microsoft.com/office/drawing/2014/main" id="{DE1EB00C-2DF2-4E7E-BC92-309E027298D2}"/>
              </a:ext>
            </a:extLst>
          </p:cNvPr>
          <p:cNvSpPr txBox="1">
            <a:spLocks/>
          </p:cNvSpPr>
          <p:nvPr/>
        </p:nvSpPr>
        <p:spPr>
          <a:xfrm>
            <a:off x="3781302" y="1122947"/>
            <a:ext cx="4705543" cy="954107"/>
          </a:xfrm>
          <a:prstGeom prst="rect">
            <a:avLst/>
          </a:prstGeom>
        </p:spPr>
        <p:txBody>
          <a:bodyPr wrap="square">
            <a:spAutoFit/>
          </a:bodyPr>
          <a:lstStyle>
            <a:defPPr marR="0" lvl="0" algn="l" rtl="0">
              <a:lnSpc>
                <a:spcPct val="100000"/>
              </a:lnSpc>
              <a:spcBef>
                <a:spcPts val="0"/>
              </a:spcBef>
              <a:spcAft>
                <a:spcPts val="0"/>
              </a:spcAft>
              <a:defRPr/>
            </a:defPPr>
            <a:lvl1pPr>
              <a:defRPr sz="1200" b="1">
                <a:solidFill>
                  <a:schemeClr val="tx1"/>
                </a:solidFill>
              </a:defRPr>
            </a:lvl1pPr>
            <a:lvl2pPr marL="225425" indent="-225425" defTabSz="45720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defTabSz="45720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defTabSz="457200" eaLnBrk="1" latinLnBrk="0" hangingPunct="1">
              <a:spcBef>
                <a:spcPct val="20000"/>
              </a:spcBef>
              <a:buChar char="–"/>
              <a:defRPr sz="1600" kern="1200">
                <a:solidFill>
                  <a:schemeClr val="tx2"/>
                </a:solidFill>
                <a:latin typeface="+mn-lt"/>
                <a:ea typeface="+mn-ea"/>
                <a:cs typeface="Intel Clear" panose="020B0604020203020204" pitchFamily="34" charset="0"/>
              </a:defRPr>
            </a:lvl4pPr>
            <a:lvl5pPr marL="1319213" indent="-228600" defTabSz="457200" eaLnBrk="1" latinLnBrk="0" hangingPunct="1">
              <a:spcBef>
                <a:spcPct val="20000"/>
              </a:spcBef>
              <a:buFont typeface="Intel Clear" panose="020B0604020203020204" pitchFamily="34" charset="0"/>
              <a:buChar char="–"/>
              <a:defRPr kern="1200">
                <a:solidFill>
                  <a:schemeClr val="tx2"/>
                </a:solidFill>
                <a:latin typeface="+mn-lt"/>
                <a:ea typeface="+mn-ea"/>
                <a:cs typeface="Intel Clear" panose="020B0604020203020204" pitchFamily="34" charset="0"/>
              </a:defRPr>
            </a:lvl5pPr>
            <a:lvl6pPr marL="2514600" indent="-228600" defTabSz="457200" eaLnBrk="1" latinLnBrk="0" hangingPunct="1">
              <a:spcBef>
                <a:spcPct val="20000"/>
              </a:spcBef>
              <a:buChar char="•"/>
              <a:defRPr sz="2000" kern="1200">
                <a:solidFill>
                  <a:schemeClr val="tx1"/>
                </a:solidFill>
                <a:latin typeface="+mn-lt"/>
                <a:ea typeface="+mn-ea"/>
                <a:cs typeface="+mn-cs"/>
              </a:defRPr>
            </a:lvl6pPr>
            <a:lvl7pPr marL="2971800" indent="-228600" defTabSz="457200" eaLnBrk="1" latinLnBrk="0" hangingPunct="1">
              <a:spcBef>
                <a:spcPct val="20000"/>
              </a:spcBef>
              <a:buChar char="•"/>
              <a:defRPr sz="2000" kern="1200">
                <a:solidFill>
                  <a:schemeClr val="tx1"/>
                </a:solidFill>
                <a:latin typeface="+mn-lt"/>
                <a:ea typeface="+mn-ea"/>
                <a:cs typeface="+mn-cs"/>
              </a:defRPr>
            </a:lvl7pPr>
            <a:lvl8pPr marL="3429000" indent="-228600" defTabSz="457200" eaLnBrk="1" latinLnBrk="0" hangingPunct="1">
              <a:spcBef>
                <a:spcPct val="20000"/>
              </a:spcBef>
              <a:buChar char="•"/>
              <a:defRPr sz="2000" kern="1200">
                <a:solidFill>
                  <a:schemeClr val="tx1"/>
                </a:solidFill>
                <a:latin typeface="+mn-lt"/>
                <a:ea typeface="+mn-ea"/>
                <a:cs typeface="+mn-cs"/>
              </a:defRPr>
            </a:lvl8pPr>
            <a:lvl9pPr marL="3886200" indent="-228600" defTabSz="457200" eaLnBrk="1" latinLnBrk="0" hangingPunct="1">
              <a:spcBef>
                <a:spcPct val="20000"/>
              </a:spcBef>
              <a:buChar char="•"/>
              <a:defRPr sz="2000" kern="1200">
                <a:solidFill>
                  <a:schemeClr val="tx1"/>
                </a:solidFill>
                <a:latin typeface="+mn-lt"/>
                <a:ea typeface="+mn-ea"/>
                <a:cs typeface="+mn-cs"/>
              </a:defRPr>
            </a:lvl9pPr>
          </a:lstStyle>
          <a:p>
            <a:r>
              <a:rPr lang="en-IE" sz="1400" dirty="0">
                <a:latin typeface="Open Sans Light" panose="020B0604020202020204" charset="0"/>
                <a:ea typeface="Open Sans Light" panose="020B0604020202020204" charset="0"/>
                <a:cs typeface="Open Sans Light" panose="020B0604020202020204" charset="0"/>
              </a:rPr>
              <a:t>Issues with impact on intended safety functionalities:</a:t>
            </a:r>
            <a:endParaRPr lang="en-IE" sz="1400" b="0" dirty="0">
              <a:latin typeface="Open Sans Light" panose="020B0604020202020204" charset="0"/>
              <a:ea typeface="Open Sans Light" panose="020B0604020202020204" charset="0"/>
              <a:cs typeface="Open Sans Light" panose="020B0604020202020204" charset="0"/>
            </a:endParaRPr>
          </a:p>
          <a:p>
            <a:pPr marL="228600" indent="-228600">
              <a:buFont typeface="+mj-lt"/>
              <a:buAutoNum type="arabicPeriod"/>
            </a:pPr>
            <a:r>
              <a:rPr lang="en-IE" sz="1050" b="0" dirty="0">
                <a:latin typeface="Open Sans Light" panose="020B0604020202020204" charset="0"/>
                <a:ea typeface="Open Sans Light" panose="020B0604020202020204" charset="0"/>
                <a:cs typeface="Open Sans Light" panose="020B0604020202020204" charset="0"/>
              </a:rPr>
              <a:t>Safety: Presences of bugs (“systematic faults”) could lead malfunctioning behaviour of implemented features (“failure modes”)</a:t>
            </a:r>
          </a:p>
          <a:p>
            <a:pPr marL="228600" indent="-228600">
              <a:buFont typeface="+mj-lt"/>
              <a:buAutoNum type="arabicPeriod"/>
            </a:pPr>
            <a:r>
              <a:rPr lang="en-IE" sz="1050" b="0" dirty="0">
                <a:latin typeface="Open Sans Light" panose="020B0604020202020204" charset="0"/>
                <a:ea typeface="Open Sans Light" panose="020B0604020202020204" charset="0"/>
                <a:cs typeface="Open Sans Light" panose="020B0604020202020204" charset="0"/>
              </a:rPr>
              <a:t>Security: External attackers could take advantages on the presence of security weaknesses in the code that could lead vulnerabilities</a:t>
            </a:r>
          </a:p>
        </p:txBody>
      </p:sp>
    </p:spTree>
    <p:extLst>
      <p:ext uri="{BB962C8B-B14F-4D97-AF65-F5344CB8AC3E}">
        <p14:creationId xmlns:p14="http://schemas.microsoft.com/office/powerpoint/2010/main" val="192189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IE" dirty="0">
                <a:latin typeface="Open Sans Light" panose="020B0604020202020204" charset="0"/>
                <a:ea typeface="Open Sans Light" panose="020B0604020202020204" charset="0"/>
                <a:cs typeface="Open Sans Light" panose="020B0604020202020204" charset="0"/>
              </a:rPr>
              <a:t>HW / SW COTS </a:t>
            </a:r>
            <a:r>
              <a:rPr lang="en-US" dirty="0"/>
              <a:t>as “</a:t>
            </a:r>
            <a:r>
              <a:rPr lang="en-US" dirty="0" err="1"/>
              <a:t>FuSa</a:t>
            </a:r>
            <a:r>
              <a:rPr lang="en-US" dirty="0"/>
              <a:t> Enabled”</a:t>
            </a:r>
            <a:endParaRPr dirty="0"/>
          </a:p>
        </p:txBody>
      </p:sp>
      <p:grpSp>
        <p:nvGrpSpPr>
          <p:cNvPr id="24" name="Group 23">
            <a:extLst>
              <a:ext uri="{FF2B5EF4-FFF2-40B4-BE49-F238E27FC236}">
                <a16:creationId xmlns:a16="http://schemas.microsoft.com/office/drawing/2014/main" id="{0BD57077-366D-4090-88C4-1232FD84CBF3}"/>
              </a:ext>
            </a:extLst>
          </p:cNvPr>
          <p:cNvGrpSpPr/>
          <p:nvPr/>
        </p:nvGrpSpPr>
        <p:grpSpPr>
          <a:xfrm>
            <a:off x="5312297" y="1347614"/>
            <a:ext cx="3255703" cy="3191885"/>
            <a:chOff x="4283968" y="1131590"/>
            <a:chExt cx="3255703" cy="3191885"/>
          </a:xfrm>
        </p:grpSpPr>
        <p:pic>
          <p:nvPicPr>
            <p:cNvPr id="25" name="Picture 24">
              <a:extLst>
                <a:ext uri="{FF2B5EF4-FFF2-40B4-BE49-F238E27FC236}">
                  <a16:creationId xmlns:a16="http://schemas.microsoft.com/office/drawing/2014/main" id="{59758AFB-24E5-4A33-B2D9-45F32E8E396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83968" y="1131590"/>
              <a:ext cx="3255703" cy="3191885"/>
            </a:xfrm>
            <a:prstGeom prst="rect">
              <a:avLst/>
            </a:prstGeom>
            <a:noFill/>
          </p:spPr>
        </p:pic>
        <p:sp>
          <p:nvSpPr>
            <p:cNvPr id="26" name="Rectangle 25">
              <a:extLst>
                <a:ext uri="{FF2B5EF4-FFF2-40B4-BE49-F238E27FC236}">
                  <a16:creationId xmlns:a16="http://schemas.microsoft.com/office/drawing/2014/main" id="{B23F1B89-4D0E-4D9E-8BA3-7872D87F3DF1}"/>
                </a:ext>
              </a:extLst>
            </p:cNvPr>
            <p:cNvSpPr/>
            <p:nvPr/>
          </p:nvSpPr>
          <p:spPr>
            <a:xfrm>
              <a:off x="4853404" y="2366425"/>
              <a:ext cx="626368" cy="482352"/>
            </a:xfrm>
            <a:prstGeom prst="rect">
              <a:avLst/>
            </a:prstGeom>
            <a:solidFill>
              <a:schemeClr val="accent5">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Open Sans Light" panose="020B0604020202020204" charset="0"/>
                  <a:ea typeface="Open Sans Light" panose="020B0604020202020204" charset="0"/>
                  <a:cs typeface="Open Sans Light" panose="020B0604020202020204" charset="0"/>
                </a:rPr>
                <a:t>CWE</a:t>
              </a:r>
              <a:endParaRPr lang="en-IE" dirty="0">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27" name="Rectangle 26">
              <a:extLst>
                <a:ext uri="{FF2B5EF4-FFF2-40B4-BE49-F238E27FC236}">
                  <a16:creationId xmlns:a16="http://schemas.microsoft.com/office/drawing/2014/main" id="{26B62F41-D4DA-4877-BDBF-A387E7B0A133}"/>
                </a:ext>
              </a:extLst>
            </p:cNvPr>
            <p:cNvSpPr/>
            <p:nvPr/>
          </p:nvSpPr>
          <p:spPr>
            <a:xfrm>
              <a:off x="6156176" y="2151327"/>
              <a:ext cx="1152128" cy="554431"/>
            </a:xfrm>
            <a:prstGeom prst="rect">
              <a:avLst/>
            </a:prstGeom>
            <a:solidFill>
              <a:schemeClr val="accent5">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Open Sans Light" panose="020B0604020202020204" charset="0"/>
                  <a:ea typeface="Open Sans Light" panose="020B0604020202020204" charset="0"/>
                  <a:cs typeface="Open Sans Light" panose="020B0604020202020204" charset="0"/>
                </a:rPr>
                <a:t>MISRA</a:t>
              </a:r>
            </a:p>
            <a:p>
              <a:pPr algn="ctr"/>
              <a:r>
                <a:rPr lang="en-IE" dirty="0">
                  <a:solidFill>
                    <a:schemeClr val="tx1"/>
                  </a:solidFill>
                  <a:latin typeface="Open Sans Light" panose="020B0604020202020204" charset="0"/>
                  <a:ea typeface="Open Sans Light" panose="020B0604020202020204" charset="0"/>
                  <a:cs typeface="Open Sans Light" panose="020B0604020202020204" charset="0"/>
                </a:rPr>
                <a:t>AUTOSAR</a:t>
              </a:r>
            </a:p>
          </p:txBody>
        </p:sp>
      </p:grpSp>
      <p:sp>
        <p:nvSpPr>
          <p:cNvPr id="28" name="Rectangle 27">
            <a:extLst>
              <a:ext uri="{FF2B5EF4-FFF2-40B4-BE49-F238E27FC236}">
                <a16:creationId xmlns:a16="http://schemas.microsoft.com/office/drawing/2014/main" id="{F1A4DF10-3A7C-413D-87B3-1B3D950E1F2E}"/>
              </a:ext>
            </a:extLst>
          </p:cNvPr>
          <p:cNvSpPr/>
          <p:nvPr/>
        </p:nvSpPr>
        <p:spPr>
          <a:xfrm>
            <a:off x="6101137" y="1239818"/>
            <a:ext cx="1872208" cy="4823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latin typeface="Open Sans Light" panose="020B0604020202020204" charset="0"/>
                <a:ea typeface="Open Sans Light" panose="020B0604020202020204" charset="0"/>
                <a:cs typeface="Open Sans Light" panose="020B0604020202020204" charset="0"/>
              </a:rPr>
              <a:t>ISO 26262</a:t>
            </a:r>
          </a:p>
          <a:p>
            <a:pPr algn="ctr"/>
            <a:r>
              <a:rPr lang="it-IT">
                <a:solidFill>
                  <a:schemeClr val="tx1"/>
                </a:solidFill>
                <a:latin typeface="Open Sans Light" panose="020B0604020202020204" charset="0"/>
                <a:ea typeface="Open Sans Light" panose="020B0604020202020204" charset="0"/>
                <a:cs typeface="Open Sans Light" panose="020B0604020202020204" charset="0"/>
              </a:rPr>
              <a:t>IEC 61508</a:t>
            </a:r>
            <a:endParaRPr lang="en-IE">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48" name="Arrow: Up 47">
            <a:extLst>
              <a:ext uri="{FF2B5EF4-FFF2-40B4-BE49-F238E27FC236}">
                <a16:creationId xmlns:a16="http://schemas.microsoft.com/office/drawing/2014/main" id="{9FD10E42-0019-4DED-B3A2-892C8743316D}"/>
              </a:ext>
            </a:extLst>
          </p:cNvPr>
          <p:cNvSpPr/>
          <p:nvPr/>
        </p:nvSpPr>
        <p:spPr>
          <a:xfrm>
            <a:off x="4949008" y="2283718"/>
            <a:ext cx="239085" cy="2224709"/>
          </a:xfrm>
          <a:prstGeom prst="upArrow">
            <a:avLst/>
          </a:prstGeom>
          <a:solidFill>
            <a:schemeClr val="accent5">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49" name="Arrow: Up 48">
            <a:extLst>
              <a:ext uri="{FF2B5EF4-FFF2-40B4-BE49-F238E27FC236}">
                <a16:creationId xmlns:a16="http://schemas.microsoft.com/office/drawing/2014/main" id="{9F2209B5-C109-4EF9-8E8F-D3A676FED9BA}"/>
              </a:ext>
            </a:extLst>
          </p:cNvPr>
          <p:cNvSpPr/>
          <p:nvPr/>
        </p:nvSpPr>
        <p:spPr>
          <a:xfrm>
            <a:off x="4949008" y="1131590"/>
            <a:ext cx="239085" cy="971892"/>
          </a:xfrm>
          <a:prstGeom prst="up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solidFill>
                <a:schemeClr val="tx1"/>
              </a:solidFill>
              <a:latin typeface="Open Sans Light" panose="020B0604020202020204" charset="0"/>
              <a:ea typeface="Open Sans Light" panose="020B0604020202020204" charset="0"/>
              <a:cs typeface="Open Sans Light" panose="020B0604020202020204" charset="0"/>
            </a:endParaRPr>
          </a:p>
        </p:txBody>
      </p:sp>
      <p:sp>
        <p:nvSpPr>
          <p:cNvPr id="50" name="Rectangle 49">
            <a:extLst>
              <a:ext uri="{FF2B5EF4-FFF2-40B4-BE49-F238E27FC236}">
                <a16:creationId xmlns:a16="http://schemas.microsoft.com/office/drawing/2014/main" id="{5C91099B-314E-466D-9421-C780C46CF8A5}"/>
              </a:ext>
            </a:extLst>
          </p:cNvPr>
          <p:cNvSpPr/>
          <p:nvPr/>
        </p:nvSpPr>
        <p:spPr>
          <a:xfrm rot="16200000">
            <a:off x="3890212" y="3200094"/>
            <a:ext cx="1402948" cy="523220"/>
          </a:xfrm>
          <a:prstGeom prst="rect">
            <a:avLst/>
          </a:prstGeom>
          <a:noFill/>
        </p:spPr>
        <p:txBody>
          <a:bodyPr wrap="none" lIns="91440" tIns="45720" rIns="91440" bIns="45720">
            <a:spAutoFit/>
          </a:bodyPr>
          <a:lstStyle/>
          <a:p>
            <a:pPr algn="ctr"/>
            <a:r>
              <a:rPr lang="en-US" sz="2800" b="1" cap="none" spc="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Open Sans Light" panose="020B0604020202020204" charset="0"/>
                <a:ea typeface="Open Sans Light" panose="020B0604020202020204" charset="0"/>
                <a:cs typeface="Open Sans Light" panose="020B0604020202020204" charset="0"/>
              </a:rPr>
              <a:t>Quality</a:t>
            </a:r>
          </a:p>
        </p:txBody>
      </p:sp>
      <p:sp>
        <p:nvSpPr>
          <p:cNvPr id="51" name="Rectangle 50">
            <a:extLst>
              <a:ext uri="{FF2B5EF4-FFF2-40B4-BE49-F238E27FC236}">
                <a16:creationId xmlns:a16="http://schemas.microsoft.com/office/drawing/2014/main" id="{F985D662-9FE1-41D8-BB16-83F12CFD8011}"/>
              </a:ext>
            </a:extLst>
          </p:cNvPr>
          <p:cNvSpPr/>
          <p:nvPr/>
        </p:nvSpPr>
        <p:spPr>
          <a:xfrm rot="16200000">
            <a:off x="4106616" y="1329528"/>
            <a:ext cx="989373" cy="523220"/>
          </a:xfrm>
          <a:prstGeom prst="rect">
            <a:avLst/>
          </a:prstGeom>
          <a:noFill/>
        </p:spPr>
        <p:txBody>
          <a:bodyPr wrap="none" lIns="91440" tIns="45720" rIns="91440" bIns="45720">
            <a:spAutoFit/>
          </a:bodyPr>
          <a:lstStyle/>
          <a:p>
            <a:pPr algn="ctr"/>
            <a:r>
              <a:rPr lang="en-US" sz="2800" b="1" cap="none" spc="0" dirty="0" err="1">
                <a:ln w="9525">
                  <a:solidFill>
                    <a:srgbClr val="FFFF00"/>
                  </a:solidFill>
                  <a:prstDash val="solid"/>
                </a:ln>
                <a:solidFill>
                  <a:srgbClr val="92D050"/>
                </a:solidFill>
                <a:effectLst>
                  <a:outerShdw blurRad="12700" dist="38100" dir="2700000" algn="tl" rotWithShape="0">
                    <a:schemeClr val="accent5">
                      <a:lumMod val="60000"/>
                      <a:lumOff val="40000"/>
                    </a:schemeClr>
                  </a:outerShdw>
                </a:effectLst>
                <a:latin typeface="Open Sans Light" panose="020B0604020202020204" charset="0"/>
                <a:ea typeface="Open Sans Light" panose="020B0604020202020204" charset="0"/>
                <a:cs typeface="Open Sans Light" panose="020B0604020202020204" charset="0"/>
              </a:rPr>
              <a:t>FuSa</a:t>
            </a:r>
            <a:endParaRPr lang="en-US" sz="2800" b="1" cap="none" spc="0" dirty="0">
              <a:ln w="9525">
                <a:solidFill>
                  <a:srgbClr val="FFFF00"/>
                </a:solidFill>
                <a:prstDash val="solid"/>
              </a:ln>
              <a:solidFill>
                <a:srgbClr val="92D050"/>
              </a:solidFill>
              <a:effectLst>
                <a:outerShdw blurRad="12700" dist="38100" dir="2700000" algn="tl" rotWithShape="0">
                  <a:schemeClr val="accent5">
                    <a:lumMod val="60000"/>
                    <a:lumOff val="40000"/>
                  </a:schemeClr>
                </a:outerShdw>
              </a:effectLst>
              <a:latin typeface="Open Sans Light" panose="020B0604020202020204" charset="0"/>
              <a:ea typeface="Open Sans Light" panose="020B0604020202020204" charset="0"/>
              <a:cs typeface="Open Sans Light" panose="020B0604020202020204" charset="0"/>
            </a:endParaRPr>
          </a:p>
        </p:txBody>
      </p:sp>
      <p:cxnSp>
        <p:nvCxnSpPr>
          <p:cNvPr id="52" name="Straight Connector 51">
            <a:extLst>
              <a:ext uri="{FF2B5EF4-FFF2-40B4-BE49-F238E27FC236}">
                <a16:creationId xmlns:a16="http://schemas.microsoft.com/office/drawing/2014/main" id="{A443BE79-6D4E-447C-81B0-70DCB261697D}"/>
              </a:ext>
            </a:extLst>
          </p:cNvPr>
          <p:cNvCxnSpPr>
            <a:cxnSpLocks/>
          </p:cNvCxnSpPr>
          <p:nvPr/>
        </p:nvCxnSpPr>
        <p:spPr>
          <a:xfrm>
            <a:off x="4339693" y="2220629"/>
            <a:ext cx="1842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2204A45-6401-4350-BE51-1B8A63A4EEB3}"/>
              </a:ext>
            </a:extLst>
          </p:cNvPr>
          <p:cNvSpPr txBox="1"/>
          <p:nvPr/>
        </p:nvSpPr>
        <p:spPr>
          <a:xfrm>
            <a:off x="395535" y="1203598"/>
            <a:ext cx="3799457" cy="3508653"/>
          </a:xfrm>
          <a:prstGeom prst="rect">
            <a:avLst/>
          </a:prstGeom>
          <a:noFill/>
        </p:spPr>
        <p:txBody>
          <a:bodyPr wrap="square" rtlCol="0">
            <a:spAutoFit/>
          </a:bodyPr>
          <a:lstStyle/>
          <a:p>
            <a:pPr marL="342900" indent="-342900">
              <a:buFont typeface="+mj-lt"/>
              <a:buAutoNum type="arabicParenR"/>
            </a:pPr>
            <a:r>
              <a:rPr lang="it-IT" sz="1600" b="1" dirty="0">
                <a:latin typeface="Open Sans Light" panose="020B0604020202020204" charset="0"/>
                <a:ea typeface="Open Sans Light" panose="020B0604020202020204" charset="0"/>
                <a:cs typeface="Open Sans Light" panose="020B0604020202020204" charset="0"/>
              </a:rPr>
              <a:t>Highest Quality = FuSa Enabled !!</a:t>
            </a:r>
          </a:p>
          <a:p>
            <a:r>
              <a:rPr lang="it-IT" sz="1200" dirty="0">
                <a:latin typeface="Open Sans Light" panose="020B0604020202020204" charset="0"/>
                <a:ea typeface="Open Sans Light" panose="020B0604020202020204" charset="0"/>
                <a:cs typeface="Open Sans Light" panose="020B0604020202020204" charset="0"/>
              </a:rPr>
              <a:t>The approach gives sufficient flexibility to make «usable» SW designs not conceived according to specific safety standards for FuSa purpose</a:t>
            </a:r>
          </a:p>
          <a:p>
            <a:endParaRPr lang="it-IT" sz="1200" dirty="0">
              <a:latin typeface="Open Sans Light" panose="020B0604020202020204" charset="0"/>
              <a:ea typeface="Open Sans Light" panose="020B0604020202020204" charset="0"/>
              <a:cs typeface="Open Sans Light" panose="020B0604020202020204" charset="0"/>
            </a:endParaRPr>
          </a:p>
          <a:p>
            <a:endParaRPr lang="it-IT" sz="1600" b="1" dirty="0">
              <a:latin typeface="Open Sans Light" panose="020B0604020202020204" charset="0"/>
              <a:ea typeface="Open Sans Light" panose="020B0604020202020204" charset="0"/>
              <a:cs typeface="Open Sans Light" panose="020B0604020202020204" charset="0"/>
            </a:endParaRPr>
          </a:p>
          <a:p>
            <a:pPr marL="342900" indent="-342900">
              <a:buFont typeface="+mj-lt"/>
              <a:buAutoNum type="arabicParenR" startAt="2"/>
            </a:pPr>
            <a:r>
              <a:rPr lang="it-IT" sz="1600" b="1" dirty="0">
                <a:latin typeface="Open Sans Light" panose="020B0604020202020204" charset="0"/>
                <a:ea typeface="Open Sans Light" panose="020B0604020202020204" charset="0"/>
                <a:cs typeface="Open Sans Light" panose="020B0604020202020204" charset="0"/>
              </a:rPr>
              <a:t>Static analysis in conjuction with quality best practises</a:t>
            </a:r>
          </a:p>
          <a:p>
            <a:r>
              <a:rPr lang="it-IT" sz="1200" dirty="0">
                <a:latin typeface="Open Sans Light" panose="020B0604020202020204" charset="0"/>
                <a:ea typeface="Open Sans Light" panose="020B0604020202020204" charset="0"/>
                <a:cs typeface="Open Sans Light" panose="020B0604020202020204" charset="0"/>
              </a:rPr>
              <a:t>Formalized approach based on quality standards helps FuSa experts on collecting sufficient argumentation to justify the robustness of </a:t>
            </a:r>
            <a:r>
              <a:rPr lang="en-IE" sz="1200" dirty="0">
                <a:latin typeface="Open Sans Light" panose="020B0604020202020204" charset="0"/>
                <a:ea typeface="Open Sans Light" panose="020B0604020202020204" charset="0"/>
                <a:cs typeface="Open Sans Light" panose="020B0604020202020204" charset="0"/>
              </a:rPr>
              <a:t>HW / SW COTS</a:t>
            </a:r>
            <a:endParaRPr lang="it-IT" sz="1200" dirty="0">
              <a:latin typeface="Open Sans Light" panose="020B0604020202020204" charset="0"/>
              <a:ea typeface="Open Sans Light" panose="020B0604020202020204" charset="0"/>
              <a:cs typeface="Open Sans Light" panose="020B0604020202020204" charset="0"/>
            </a:endParaRPr>
          </a:p>
          <a:p>
            <a:endParaRPr lang="it-IT" sz="1200" dirty="0">
              <a:latin typeface="Open Sans Light" panose="020B0604020202020204" charset="0"/>
              <a:ea typeface="Open Sans Light" panose="020B0604020202020204" charset="0"/>
              <a:cs typeface="Open Sans Light" panose="020B0604020202020204" charset="0"/>
            </a:endParaRPr>
          </a:p>
          <a:p>
            <a:r>
              <a:rPr lang="it-IT" sz="1200" dirty="0">
                <a:latin typeface="Open Sans Light" panose="020B0604020202020204" charset="0"/>
                <a:ea typeface="Open Sans Light" panose="020B0604020202020204" charset="0"/>
                <a:cs typeface="Open Sans Light" panose="020B0604020202020204" charset="0"/>
              </a:rPr>
              <a:t>Proven robustness of </a:t>
            </a:r>
            <a:r>
              <a:rPr lang="en-IE" sz="1200" dirty="0">
                <a:latin typeface="Open Sans Light" panose="020B0604020202020204" charset="0"/>
                <a:ea typeface="Open Sans Light" panose="020B0604020202020204" charset="0"/>
                <a:cs typeface="Open Sans Light" panose="020B0604020202020204" charset="0"/>
              </a:rPr>
              <a:t>HW / SW COTS </a:t>
            </a:r>
            <a:r>
              <a:rPr lang="it-IT" sz="1200" dirty="0">
                <a:latin typeface="Open Sans Light" panose="020B0604020202020204" charset="0"/>
                <a:ea typeface="Open Sans Light" panose="020B0604020202020204" charset="0"/>
                <a:cs typeface="Open Sans Light" panose="020B0604020202020204" charset="0"/>
              </a:rPr>
              <a:t>is a Quality target (independently from Functional Safety application)</a:t>
            </a:r>
          </a:p>
          <a:p>
            <a:endParaRPr lang="en-IE" dirty="0">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2332910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5" name="Picture 24">
            <a:extLst>
              <a:ext uri="{FF2B5EF4-FFF2-40B4-BE49-F238E27FC236}">
                <a16:creationId xmlns:a16="http://schemas.microsoft.com/office/drawing/2014/main" id="{A0C1D8F1-A1E7-4AD4-A106-7766E20940FE}"/>
              </a:ext>
            </a:extLst>
          </p:cNvPr>
          <p:cNvPicPr>
            <a:picLocks noChangeAspect="1"/>
          </p:cNvPicPr>
          <p:nvPr/>
        </p:nvPicPr>
        <p:blipFill>
          <a:blip r:embed="rId3"/>
          <a:stretch>
            <a:fillRect/>
          </a:stretch>
        </p:blipFill>
        <p:spPr>
          <a:xfrm>
            <a:off x="4881360" y="212099"/>
            <a:ext cx="933450" cy="723900"/>
          </a:xfrm>
          <a:prstGeom prst="rect">
            <a:avLst/>
          </a:prstGeom>
        </p:spPr>
      </p:pic>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More “open” communities more synergies</a:t>
            </a:r>
            <a:endParaRPr dirty="0"/>
          </a:p>
        </p:txBody>
      </p:sp>
      <p:grpSp>
        <p:nvGrpSpPr>
          <p:cNvPr id="24" name="Group 23">
            <a:extLst>
              <a:ext uri="{FF2B5EF4-FFF2-40B4-BE49-F238E27FC236}">
                <a16:creationId xmlns:a16="http://schemas.microsoft.com/office/drawing/2014/main" id="{8D256202-7F0C-4EEA-ADA9-3BB5F4656C66}"/>
              </a:ext>
            </a:extLst>
          </p:cNvPr>
          <p:cNvGrpSpPr/>
          <p:nvPr/>
        </p:nvGrpSpPr>
        <p:grpSpPr>
          <a:xfrm>
            <a:off x="330413" y="843587"/>
            <a:ext cx="8698325" cy="3843673"/>
            <a:chOff x="330413" y="789799"/>
            <a:chExt cx="8698325" cy="3843673"/>
          </a:xfrm>
        </p:grpSpPr>
        <p:sp>
          <p:nvSpPr>
            <p:cNvPr id="22" name="Rectangle 21">
              <a:extLst>
                <a:ext uri="{FF2B5EF4-FFF2-40B4-BE49-F238E27FC236}">
                  <a16:creationId xmlns:a16="http://schemas.microsoft.com/office/drawing/2014/main" id="{26B114B2-E355-4A92-97F3-E943E79F9DCA}"/>
                </a:ext>
              </a:extLst>
            </p:cNvPr>
            <p:cNvSpPr/>
            <p:nvPr/>
          </p:nvSpPr>
          <p:spPr>
            <a:xfrm>
              <a:off x="330413" y="789799"/>
              <a:ext cx="8698325" cy="38436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Rectangle 20">
              <a:extLst>
                <a:ext uri="{FF2B5EF4-FFF2-40B4-BE49-F238E27FC236}">
                  <a16:creationId xmlns:a16="http://schemas.microsoft.com/office/drawing/2014/main" id="{1B920D10-7122-44BB-9746-8058E059A9F9}"/>
                </a:ext>
              </a:extLst>
            </p:cNvPr>
            <p:cNvSpPr/>
            <p:nvPr/>
          </p:nvSpPr>
          <p:spPr>
            <a:xfrm>
              <a:off x="399570" y="819218"/>
              <a:ext cx="3434763" cy="156026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 Placeholder 4">
              <a:extLst>
                <a:ext uri="{FF2B5EF4-FFF2-40B4-BE49-F238E27FC236}">
                  <a16:creationId xmlns:a16="http://schemas.microsoft.com/office/drawing/2014/main" id="{C3D25B30-F8F6-4364-8953-EABF5D1E30AC}"/>
                </a:ext>
              </a:extLst>
            </p:cNvPr>
            <p:cNvSpPr txBox="1">
              <a:spLocks/>
            </p:cNvSpPr>
            <p:nvPr/>
          </p:nvSpPr>
          <p:spPr>
            <a:xfrm>
              <a:off x="486961" y="2764020"/>
              <a:ext cx="4090046" cy="392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14000"/>
                </a:lnSpc>
                <a:spcBef>
                  <a:spcPts val="0"/>
                </a:spcBef>
                <a:spcAft>
                  <a:spcPts val="0"/>
                </a:spcAft>
                <a:buClr>
                  <a:srgbClr val="434343"/>
                </a:buClr>
                <a:buSzPts val="1800"/>
                <a:buFont typeface="Arial"/>
                <a:buNone/>
                <a:defRPr sz="1800" b="0" i="0" u="none" strike="noStrike" cap="none">
                  <a:solidFill>
                    <a:schemeClr val="accent1">
                      <a:lumMod val="75000"/>
                    </a:schemeClr>
                  </a:solidFill>
                  <a:latin typeface="Arial"/>
                  <a:ea typeface="Arial"/>
                  <a:cs typeface="Arial"/>
                  <a:sym typeface="Arial"/>
                </a:defRPr>
              </a:lvl1pPr>
              <a:lvl2pPr marL="342900" marR="0" lvl="1" indent="0" algn="l" rtl="0">
                <a:lnSpc>
                  <a:spcPct val="114000"/>
                </a:lnSpc>
                <a:spcBef>
                  <a:spcPts val="800"/>
                </a:spcBef>
                <a:spcAft>
                  <a:spcPts val="0"/>
                </a:spcAft>
                <a:buClr>
                  <a:srgbClr val="434343"/>
                </a:buClr>
                <a:buSzPts val="1400"/>
                <a:buFont typeface="Arial"/>
                <a:buNone/>
                <a:defRPr sz="1500" b="1" i="0" u="none" strike="noStrike" cap="none">
                  <a:solidFill>
                    <a:srgbClr val="434343"/>
                  </a:solidFill>
                  <a:latin typeface="Arial"/>
                  <a:ea typeface="Arial"/>
                  <a:cs typeface="Arial"/>
                  <a:sym typeface="Arial"/>
                </a:defRPr>
              </a:lvl2pPr>
              <a:lvl3pPr marL="685800" marR="0" lvl="2" indent="0" algn="l" rtl="0">
                <a:lnSpc>
                  <a:spcPct val="114000"/>
                </a:lnSpc>
                <a:spcBef>
                  <a:spcPts val="800"/>
                </a:spcBef>
                <a:spcAft>
                  <a:spcPts val="0"/>
                </a:spcAft>
                <a:buClr>
                  <a:srgbClr val="434343"/>
                </a:buClr>
                <a:buSzPts val="1400"/>
                <a:buFont typeface="Arial"/>
                <a:buNone/>
                <a:defRPr sz="1350" b="1" i="0" u="none" strike="noStrike" cap="none">
                  <a:solidFill>
                    <a:srgbClr val="434343"/>
                  </a:solidFill>
                  <a:latin typeface="Arial"/>
                  <a:ea typeface="Arial"/>
                  <a:cs typeface="Arial"/>
                  <a:sym typeface="Arial"/>
                </a:defRPr>
              </a:lvl3pPr>
              <a:lvl4pPr marL="1028700" marR="0" lvl="3" indent="0" algn="l" rtl="0">
                <a:lnSpc>
                  <a:spcPct val="114000"/>
                </a:lnSpc>
                <a:spcBef>
                  <a:spcPts val="800"/>
                </a:spcBef>
                <a:spcAft>
                  <a:spcPts val="0"/>
                </a:spcAft>
                <a:buClr>
                  <a:srgbClr val="434343"/>
                </a:buClr>
                <a:buSzPts val="1400"/>
                <a:buFont typeface="Arial"/>
                <a:buNone/>
                <a:defRPr sz="1200" b="1" i="0" u="none" strike="noStrike" cap="none">
                  <a:solidFill>
                    <a:srgbClr val="434343"/>
                  </a:solidFill>
                  <a:latin typeface="Arial"/>
                  <a:ea typeface="Arial"/>
                  <a:cs typeface="Arial"/>
                  <a:sym typeface="Arial"/>
                </a:defRPr>
              </a:lvl4pPr>
              <a:lvl5pPr marL="1371600" marR="0" lvl="4" indent="0" algn="l" rtl="0">
                <a:lnSpc>
                  <a:spcPct val="114000"/>
                </a:lnSpc>
                <a:spcBef>
                  <a:spcPts val="800"/>
                </a:spcBef>
                <a:spcAft>
                  <a:spcPts val="0"/>
                </a:spcAft>
                <a:buClr>
                  <a:srgbClr val="434343"/>
                </a:buClr>
                <a:buSzPts val="1400"/>
                <a:buFont typeface="Arial"/>
                <a:buNone/>
                <a:defRPr sz="1200" b="1" i="0" u="none" strike="noStrike" cap="none">
                  <a:solidFill>
                    <a:srgbClr val="434343"/>
                  </a:solidFill>
                  <a:latin typeface="Arial"/>
                  <a:ea typeface="Arial"/>
                  <a:cs typeface="Arial"/>
                  <a:sym typeface="Arial"/>
                </a:defRPr>
              </a:lvl5pPr>
              <a:lvl6pPr marL="1714500" marR="0" lvl="5" indent="0" algn="l" rtl="0">
                <a:lnSpc>
                  <a:spcPct val="114000"/>
                </a:lnSpc>
                <a:spcBef>
                  <a:spcPts val="800"/>
                </a:spcBef>
                <a:spcAft>
                  <a:spcPts val="0"/>
                </a:spcAft>
                <a:buClr>
                  <a:srgbClr val="434343"/>
                </a:buClr>
                <a:buSzPts val="1400"/>
                <a:buFont typeface="Arial"/>
                <a:buNone/>
                <a:defRPr sz="1200" b="1" i="0" u="none" strike="noStrike" cap="none">
                  <a:solidFill>
                    <a:srgbClr val="434343"/>
                  </a:solidFill>
                  <a:latin typeface="Arial"/>
                  <a:ea typeface="Arial"/>
                  <a:cs typeface="Arial"/>
                  <a:sym typeface="Arial"/>
                </a:defRPr>
              </a:lvl6pPr>
              <a:lvl7pPr marL="2057400" marR="0" lvl="6" indent="0" algn="l" rtl="0">
                <a:lnSpc>
                  <a:spcPct val="114000"/>
                </a:lnSpc>
                <a:spcBef>
                  <a:spcPts val="800"/>
                </a:spcBef>
                <a:spcAft>
                  <a:spcPts val="0"/>
                </a:spcAft>
                <a:buClr>
                  <a:srgbClr val="434343"/>
                </a:buClr>
                <a:buSzPts val="1400"/>
                <a:buFont typeface="Arial"/>
                <a:buNone/>
                <a:defRPr sz="1200" b="1" i="0" u="none" strike="noStrike" cap="none">
                  <a:solidFill>
                    <a:srgbClr val="434343"/>
                  </a:solidFill>
                  <a:latin typeface="Arial"/>
                  <a:ea typeface="Arial"/>
                  <a:cs typeface="Arial"/>
                  <a:sym typeface="Arial"/>
                </a:defRPr>
              </a:lvl7pPr>
              <a:lvl8pPr marL="2400300" marR="0" lvl="7" indent="0" algn="l" rtl="0">
                <a:lnSpc>
                  <a:spcPct val="114000"/>
                </a:lnSpc>
                <a:spcBef>
                  <a:spcPts val="800"/>
                </a:spcBef>
                <a:spcAft>
                  <a:spcPts val="0"/>
                </a:spcAft>
                <a:buClr>
                  <a:srgbClr val="434343"/>
                </a:buClr>
                <a:buSzPts val="1400"/>
                <a:buFont typeface="Arial"/>
                <a:buNone/>
                <a:defRPr sz="1200" b="1" i="0" u="none" strike="noStrike" cap="none">
                  <a:solidFill>
                    <a:srgbClr val="434343"/>
                  </a:solidFill>
                  <a:latin typeface="Arial"/>
                  <a:ea typeface="Arial"/>
                  <a:cs typeface="Arial"/>
                  <a:sym typeface="Arial"/>
                </a:defRPr>
              </a:lvl8pPr>
              <a:lvl9pPr marL="2743200" marR="0" lvl="8" indent="0" algn="l" rtl="0">
                <a:lnSpc>
                  <a:spcPct val="114000"/>
                </a:lnSpc>
                <a:spcBef>
                  <a:spcPts val="800"/>
                </a:spcBef>
                <a:spcAft>
                  <a:spcPts val="800"/>
                </a:spcAft>
                <a:buClr>
                  <a:srgbClr val="434343"/>
                </a:buClr>
                <a:buSzPts val="1400"/>
                <a:buFont typeface="Arial"/>
                <a:buNone/>
                <a:defRPr sz="1200" b="1" i="0" u="none" strike="noStrike" cap="none">
                  <a:solidFill>
                    <a:srgbClr val="434343"/>
                  </a:solidFill>
                  <a:latin typeface="Arial"/>
                  <a:ea typeface="Arial"/>
                  <a:cs typeface="Arial"/>
                  <a:sym typeface="Arial"/>
                </a:defRPr>
              </a:lvl9pPr>
            </a:lstStyle>
            <a:p>
              <a:pPr marL="0" marR="0" lvl="0" indent="0" algn="l" defTabSz="914400" rtl="0" eaLnBrk="1" fontAlgn="auto" latinLnBrk="0" hangingPunct="1">
                <a:lnSpc>
                  <a:spcPct val="114000"/>
                </a:lnSpc>
                <a:spcBef>
                  <a:spcPts val="0"/>
                </a:spcBef>
                <a:spcAft>
                  <a:spcPts val="0"/>
                </a:spcAft>
                <a:buClr>
                  <a:srgbClr val="434343"/>
                </a:buClr>
                <a:buSzPts val="1800"/>
                <a:buFont typeface="Arial"/>
                <a:buNone/>
                <a:tabLst/>
                <a:defRPr/>
              </a:pPr>
              <a:r>
                <a:rPr kumimoji="0" lang="en-IE" sz="1200" b="1" i="0" u="none" strike="noStrike" kern="0" cap="none" spc="0" normalizeH="0" baseline="0" noProof="0" dirty="0">
                  <a:ln>
                    <a:noFill/>
                  </a:ln>
                  <a:solidFill>
                    <a:schemeClr val="bg2"/>
                  </a:solidFill>
                  <a:effectLst/>
                  <a:uLnTx/>
                  <a:uFillTx/>
                  <a:latin typeface="Open Sans Light" panose="020B0604020202020204" charset="0"/>
                  <a:ea typeface="Open Sans Light" panose="020B0604020202020204" charset="0"/>
                  <a:cs typeface="Open Sans Light" panose="020B0604020202020204" charset="0"/>
                  <a:sym typeface="Arial"/>
                </a:rPr>
                <a:t>https://elisa.tech/</a:t>
              </a:r>
            </a:p>
          </p:txBody>
        </p:sp>
        <p:sp>
          <p:nvSpPr>
            <p:cNvPr id="2" name="Rectangle 1">
              <a:extLst>
                <a:ext uri="{FF2B5EF4-FFF2-40B4-BE49-F238E27FC236}">
                  <a16:creationId xmlns:a16="http://schemas.microsoft.com/office/drawing/2014/main" id="{56B88CF1-324A-4C4F-9343-A6A6082DFE65}"/>
                </a:ext>
              </a:extLst>
            </p:cNvPr>
            <p:cNvSpPr/>
            <p:nvPr/>
          </p:nvSpPr>
          <p:spPr>
            <a:xfrm>
              <a:off x="486960" y="789799"/>
              <a:ext cx="2527559" cy="322909"/>
            </a:xfrm>
            <a:prstGeom prst="rect">
              <a:avLst/>
            </a:prstGeom>
            <a:noFill/>
            <a:ln>
              <a:noFill/>
            </a:ln>
          </p:spPr>
          <p:txBody>
            <a:bodyPr spcFirstLastPara="1" wrap="square" lIns="91425" tIns="91425" rIns="91425" bIns="91425" anchor="t" anchorCtr="0">
              <a:noAutofit/>
            </a:bodyPr>
            <a:lstStyle/>
            <a:p>
              <a:pPr>
                <a:lnSpc>
                  <a:spcPct val="114000"/>
                </a:lnSpc>
                <a:buClr>
                  <a:srgbClr val="434343"/>
                </a:buClr>
                <a:buSzPts val="1800"/>
              </a:pPr>
              <a:r>
                <a:rPr lang="en-IE" sz="1200" b="1" dirty="0">
                  <a:solidFill>
                    <a:schemeClr val="bg2"/>
                  </a:solidFill>
                  <a:latin typeface="Open Sans Light" panose="020B0604020202020204" charset="0"/>
                  <a:ea typeface="Open Sans Light" panose="020B0604020202020204" charset="0"/>
                  <a:cs typeface="Open Sans Light" panose="020B0604020202020204" charset="0"/>
                </a:rPr>
                <a:t>https://www.cip-project.org/</a:t>
              </a:r>
            </a:p>
          </p:txBody>
        </p:sp>
        <p:pic>
          <p:nvPicPr>
            <p:cNvPr id="7" name="Picture 6">
              <a:extLst>
                <a:ext uri="{FF2B5EF4-FFF2-40B4-BE49-F238E27FC236}">
                  <a16:creationId xmlns:a16="http://schemas.microsoft.com/office/drawing/2014/main" id="{ECB9238C-7305-4BF6-844B-38F26382CB91}"/>
                </a:ext>
              </a:extLst>
            </p:cNvPr>
            <p:cNvPicPr>
              <a:picLocks noChangeAspect="1"/>
            </p:cNvPicPr>
            <p:nvPr/>
          </p:nvPicPr>
          <p:blipFill>
            <a:blip r:embed="rId4"/>
            <a:stretch>
              <a:fillRect/>
            </a:stretch>
          </p:blipFill>
          <p:spPr>
            <a:xfrm>
              <a:off x="4839870" y="1384892"/>
              <a:ext cx="4090046" cy="3189844"/>
            </a:xfrm>
            <a:prstGeom prst="rect">
              <a:avLst/>
            </a:prstGeom>
          </p:spPr>
        </p:pic>
        <p:grpSp>
          <p:nvGrpSpPr>
            <p:cNvPr id="9" name="Group 8">
              <a:extLst>
                <a:ext uri="{FF2B5EF4-FFF2-40B4-BE49-F238E27FC236}">
                  <a16:creationId xmlns:a16="http://schemas.microsoft.com/office/drawing/2014/main" id="{463178AB-5741-42DE-AEE9-D7E8630EE52C}"/>
                </a:ext>
              </a:extLst>
            </p:cNvPr>
            <p:cNvGrpSpPr/>
            <p:nvPr/>
          </p:nvGrpSpPr>
          <p:grpSpPr>
            <a:xfrm>
              <a:off x="486961" y="1129009"/>
              <a:ext cx="4008200" cy="3412255"/>
              <a:chOff x="486960" y="1129009"/>
              <a:chExt cx="4438505" cy="3506297"/>
            </a:xfrm>
          </p:grpSpPr>
          <p:pic>
            <p:nvPicPr>
              <p:cNvPr id="3" name="Picture 2">
                <a:extLst>
                  <a:ext uri="{FF2B5EF4-FFF2-40B4-BE49-F238E27FC236}">
                    <a16:creationId xmlns:a16="http://schemas.microsoft.com/office/drawing/2014/main" id="{7D22B661-2B5F-4BB3-B7D9-22C59FC82F3C}"/>
                  </a:ext>
                </a:extLst>
              </p:cNvPr>
              <p:cNvPicPr>
                <a:picLocks noChangeAspect="1"/>
              </p:cNvPicPr>
              <p:nvPr/>
            </p:nvPicPr>
            <p:blipFill>
              <a:blip r:embed="rId5"/>
              <a:stretch>
                <a:fillRect/>
              </a:stretch>
            </p:blipFill>
            <p:spPr>
              <a:xfrm>
                <a:off x="486960" y="1129009"/>
                <a:ext cx="3332338" cy="1120250"/>
              </a:xfrm>
              <a:prstGeom prst="rect">
                <a:avLst/>
              </a:prstGeom>
            </p:spPr>
          </p:pic>
          <p:pic>
            <p:nvPicPr>
              <p:cNvPr id="11" name="Picture 10">
                <a:extLst>
                  <a:ext uri="{FF2B5EF4-FFF2-40B4-BE49-F238E27FC236}">
                    <a16:creationId xmlns:a16="http://schemas.microsoft.com/office/drawing/2014/main" id="{4245F284-1D61-4B3D-B170-7FE8B3CBDA47}"/>
                  </a:ext>
                </a:extLst>
              </p:cNvPr>
              <p:cNvPicPr>
                <a:picLocks noChangeAspect="1"/>
              </p:cNvPicPr>
              <p:nvPr/>
            </p:nvPicPr>
            <p:blipFill>
              <a:blip r:embed="rId6"/>
              <a:stretch>
                <a:fillRect/>
              </a:stretch>
            </p:blipFill>
            <p:spPr>
              <a:xfrm>
                <a:off x="486960" y="3143190"/>
                <a:ext cx="4438505" cy="1492116"/>
              </a:xfrm>
              <a:prstGeom prst="rect">
                <a:avLst/>
              </a:prstGeom>
            </p:spPr>
          </p:pic>
        </p:grpSp>
        <p:sp>
          <p:nvSpPr>
            <p:cNvPr id="8" name="Rectangle 7">
              <a:extLst>
                <a:ext uri="{FF2B5EF4-FFF2-40B4-BE49-F238E27FC236}">
                  <a16:creationId xmlns:a16="http://schemas.microsoft.com/office/drawing/2014/main" id="{E803F0C8-AB4F-47B9-86FB-B567817B68E0}"/>
                </a:ext>
              </a:extLst>
            </p:cNvPr>
            <p:cNvSpPr/>
            <p:nvPr/>
          </p:nvSpPr>
          <p:spPr>
            <a:xfrm>
              <a:off x="4751438" y="819218"/>
              <a:ext cx="4178477" cy="584775"/>
            </a:xfrm>
            <a:prstGeom prst="rect">
              <a:avLst/>
            </a:prstGeom>
          </p:spPr>
          <p:txBody>
            <a:bodyPr wrap="square">
              <a:spAutoFit/>
            </a:bodyPr>
            <a:lstStyle/>
            <a:p>
              <a:r>
                <a:rPr lang="en-US" sz="1100" dirty="0">
                  <a:latin typeface="Open Sans Light" panose="020B0604020202020204" charset="0"/>
                  <a:ea typeface="Open Sans Light" panose="020B0604020202020204" charset="0"/>
                  <a:cs typeface="Open Sans Light" panose="020B0604020202020204" charset="0"/>
                </a:rPr>
                <a:t>Full agenda now online: </a:t>
              </a:r>
              <a:r>
                <a:rPr lang="en-US" sz="1050" b="1" dirty="0">
                  <a:latin typeface="Open Sans Light" panose="020B0604020202020204" charset="0"/>
                  <a:ea typeface="Open Sans Light" panose="020B0604020202020204" charset="0"/>
                  <a:cs typeface="Open Sans Light" panose="020B0604020202020204" charset="0"/>
                </a:rPr>
                <a:t>https://elisa.tech/announcement/2020/08/31/elisa-workshop-5-virtual-september-29-october-1/</a:t>
              </a:r>
              <a:endParaRPr lang="en-IE" sz="1100" b="1" dirty="0">
                <a:latin typeface="Open Sans Light" panose="020B0604020202020204" charset="0"/>
                <a:ea typeface="Open Sans Light" panose="020B0604020202020204" charset="0"/>
                <a:cs typeface="Open Sans Light" panose="020B0604020202020204" charset="0"/>
              </a:endParaRPr>
            </a:p>
          </p:txBody>
        </p:sp>
      </p:grpSp>
    </p:spTree>
    <p:extLst>
      <p:ext uri="{BB962C8B-B14F-4D97-AF65-F5344CB8AC3E}">
        <p14:creationId xmlns:p14="http://schemas.microsoft.com/office/powerpoint/2010/main" val="9676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7" name="Google Shape;145;p30">
            <a:extLst>
              <a:ext uri="{FF2B5EF4-FFF2-40B4-BE49-F238E27FC236}">
                <a16:creationId xmlns:a16="http://schemas.microsoft.com/office/drawing/2014/main" id="{0969E5DC-AB50-4CAC-9CD1-41BF5BBC01EC}"/>
              </a:ext>
            </a:extLst>
          </p:cNvPr>
          <p:cNvSpPr txBox="1">
            <a:spLocks noGrp="1"/>
          </p:cNvSpPr>
          <p:nvPr>
            <p:ph type="title"/>
          </p:nvPr>
        </p:nvSpPr>
        <p:spPr>
          <a:xfrm>
            <a:off x="468313" y="274638"/>
            <a:ext cx="8201025" cy="701675"/>
          </a:xfrm>
          <a:prstGeom prst="rect">
            <a:avLst/>
          </a:prstGeom>
        </p:spPr>
        <p:txBody>
          <a:bodyPr spcFirstLastPara="1" wrap="square" lIns="68575" tIns="68575" rIns="68575" bIns="68575" anchor="ctr" anchorCtr="0">
            <a:noAutofit/>
          </a:bodyPr>
          <a:lstStyle/>
          <a:p>
            <a:pPr lvl="0"/>
            <a:r>
              <a:rPr lang="en-US" dirty="0"/>
              <a:t>More “open” communities more synergies</a:t>
            </a:r>
            <a:endParaRPr dirty="0"/>
          </a:p>
        </p:txBody>
      </p:sp>
      <p:grpSp>
        <p:nvGrpSpPr>
          <p:cNvPr id="2" name="Group 1">
            <a:extLst>
              <a:ext uri="{FF2B5EF4-FFF2-40B4-BE49-F238E27FC236}">
                <a16:creationId xmlns:a16="http://schemas.microsoft.com/office/drawing/2014/main" id="{1A4AB1FD-9192-4006-9E80-9E73FD0DF3EE}"/>
              </a:ext>
            </a:extLst>
          </p:cNvPr>
          <p:cNvGrpSpPr/>
          <p:nvPr/>
        </p:nvGrpSpPr>
        <p:grpSpPr>
          <a:xfrm>
            <a:off x="468313" y="1463211"/>
            <a:ext cx="8623323" cy="3598377"/>
            <a:chOff x="61061" y="1463211"/>
            <a:chExt cx="9030576" cy="3598377"/>
          </a:xfrm>
        </p:grpSpPr>
        <p:pic>
          <p:nvPicPr>
            <p:cNvPr id="15" name="Picture 14">
              <a:extLst>
                <a:ext uri="{FF2B5EF4-FFF2-40B4-BE49-F238E27FC236}">
                  <a16:creationId xmlns:a16="http://schemas.microsoft.com/office/drawing/2014/main" id="{71B159FA-FBE5-4AB4-948C-25E071DE8BFD}"/>
                </a:ext>
              </a:extLst>
            </p:cNvPr>
            <p:cNvPicPr>
              <a:picLocks noChangeAspect="1"/>
            </p:cNvPicPr>
            <p:nvPr/>
          </p:nvPicPr>
          <p:blipFill>
            <a:blip r:embed="rId3"/>
            <a:stretch>
              <a:fillRect/>
            </a:stretch>
          </p:blipFill>
          <p:spPr>
            <a:xfrm>
              <a:off x="61061" y="2803962"/>
              <a:ext cx="4424522" cy="2257626"/>
            </a:xfrm>
            <a:prstGeom prst="rect">
              <a:avLst/>
            </a:prstGeom>
            <a:ln>
              <a:solidFill>
                <a:schemeClr val="tx1"/>
              </a:solidFill>
            </a:ln>
          </p:spPr>
        </p:pic>
        <p:pic>
          <p:nvPicPr>
            <p:cNvPr id="18" name="Picture 17">
              <a:extLst>
                <a:ext uri="{FF2B5EF4-FFF2-40B4-BE49-F238E27FC236}">
                  <a16:creationId xmlns:a16="http://schemas.microsoft.com/office/drawing/2014/main" id="{8CB0D06B-9FB4-4A61-BCE9-5283B964E191}"/>
                </a:ext>
              </a:extLst>
            </p:cNvPr>
            <p:cNvPicPr>
              <a:picLocks noChangeAspect="1"/>
            </p:cNvPicPr>
            <p:nvPr/>
          </p:nvPicPr>
          <p:blipFill>
            <a:blip r:embed="rId4"/>
            <a:stretch>
              <a:fillRect/>
            </a:stretch>
          </p:blipFill>
          <p:spPr>
            <a:xfrm>
              <a:off x="61062" y="1463211"/>
              <a:ext cx="4424522" cy="1288906"/>
            </a:xfrm>
            <a:prstGeom prst="rect">
              <a:avLst/>
            </a:prstGeom>
            <a:ln>
              <a:solidFill>
                <a:schemeClr val="tx1"/>
              </a:solidFill>
            </a:ln>
          </p:spPr>
        </p:pic>
        <p:pic>
          <p:nvPicPr>
            <p:cNvPr id="19" name="Picture 18">
              <a:extLst>
                <a:ext uri="{FF2B5EF4-FFF2-40B4-BE49-F238E27FC236}">
                  <a16:creationId xmlns:a16="http://schemas.microsoft.com/office/drawing/2014/main" id="{D8FE0080-6FCB-4BF1-ABE2-1BA489E40754}"/>
                </a:ext>
              </a:extLst>
            </p:cNvPr>
            <p:cNvPicPr>
              <a:picLocks noChangeAspect="1"/>
            </p:cNvPicPr>
            <p:nvPr/>
          </p:nvPicPr>
          <p:blipFill>
            <a:blip r:embed="rId5"/>
            <a:stretch>
              <a:fillRect/>
            </a:stretch>
          </p:blipFill>
          <p:spPr>
            <a:xfrm>
              <a:off x="4525880" y="1463211"/>
              <a:ext cx="4565757" cy="1543975"/>
            </a:xfrm>
            <a:prstGeom prst="rect">
              <a:avLst/>
            </a:prstGeom>
            <a:ln>
              <a:solidFill>
                <a:schemeClr val="tx1"/>
              </a:solidFill>
            </a:ln>
          </p:spPr>
        </p:pic>
      </p:grpSp>
      <p:sp>
        <p:nvSpPr>
          <p:cNvPr id="23" name="TextBox 22">
            <a:extLst>
              <a:ext uri="{FF2B5EF4-FFF2-40B4-BE49-F238E27FC236}">
                <a16:creationId xmlns:a16="http://schemas.microsoft.com/office/drawing/2014/main" id="{DA8E0A96-BA4C-4C9D-A0E6-455D769EEFA4}"/>
              </a:ext>
            </a:extLst>
          </p:cNvPr>
          <p:cNvSpPr txBox="1"/>
          <p:nvPr/>
        </p:nvSpPr>
        <p:spPr>
          <a:xfrm>
            <a:off x="4658419" y="3294279"/>
            <a:ext cx="3799457" cy="461665"/>
          </a:xfrm>
          <a:prstGeom prst="rect">
            <a:avLst/>
          </a:prstGeom>
          <a:noFill/>
        </p:spPr>
        <p:txBody>
          <a:bodyPr wrap="square" rtlCol="0">
            <a:spAutoFit/>
          </a:bodyPr>
          <a:lstStyle/>
          <a:p>
            <a:pPr algn="ctr"/>
            <a:r>
              <a:rPr lang="it-IT" sz="2400" b="1" i="1" u="sng" dirty="0">
                <a:solidFill>
                  <a:srgbClr val="FF0000"/>
                </a:solidFill>
                <a:latin typeface="Open Sans Light" panose="020B0604020202020204" charset="0"/>
                <a:ea typeface="Open Sans Light" panose="020B0604020202020204" charset="0"/>
                <a:cs typeface="Open Sans Light" panose="020B0604020202020204" charset="0"/>
              </a:rPr>
              <a:t>SAVE THE DATE!!!</a:t>
            </a:r>
            <a:endParaRPr lang="en-IE" sz="2400" b="1" i="1" u="sng" dirty="0">
              <a:solidFill>
                <a:srgbClr val="FF0000"/>
              </a:solidFill>
              <a:latin typeface="Open Sans Light" panose="020B0604020202020204" charset="0"/>
              <a:ea typeface="Open Sans Light" panose="020B0604020202020204" charset="0"/>
              <a:cs typeface="Open Sans Light" panose="020B0604020202020204" charset="0"/>
            </a:endParaRPr>
          </a:p>
        </p:txBody>
      </p:sp>
      <p:sp>
        <p:nvSpPr>
          <p:cNvPr id="20" name="Rectangle 19">
            <a:extLst>
              <a:ext uri="{FF2B5EF4-FFF2-40B4-BE49-F238E27FC236}">
                <a16:creationId xmlns:a16="http://schemas.microsoft.com/office/drawing/2014/main" id="{D6C958BE-B520-4CDC-8B5E-29EC5380F03B}"/>
              </a:ext>
            </a:extLst>
          </p:cNvPr>
          <p:cNvSpPr/>
          <p:nvPr/>
        </p:nvSpPr>
        <p:spPr>
          <a:xfrm>
            <a:off x="183874" y="888721"/>
            <a:ext cx="8960125" cy="807913"/>
          </a:xfrm>
          <a:prstGeom prst="rect">
            <a:avLst/>
          </a:prstGeom>
        </p:spPr>
        <p:txBody>
          <a:bodyPr wrap="square">
            <a:spAutoFit/>
          </a:bodyPr>
          <a:lstStyle/>
          <a:p>
            <a:pPr algn="ctr" fontAlgn="base"/>
            <a:r>
              <a:rPr lang="en-US" sz="1800" b="1" dirty="0">
                <a:solidFill>
                  <a:schemeClr val="tx1"/>
                </a:solidFill>
                <a:latin typeface="Open Sans Light" panose="020B0604020202020204" charset="0"/>
                <a:ea typeface="Open Sans Light" panose="020B0604020202020204" charset="0"/>
                <a:cs typeface="Open Sans Light" panose="020B0604020202020204" charset="0"/>
              </a:rPr>
              <a:t>ELISA Workshop #5 Virtual September 29</a:t>
            </a:r>
            <a:r>
              <a:rPr lang="en-US" sz="1800" b="1" baseline="30000" dirty="0">
                <a:solidFill>
                  <a:schemeClr val="tx1"/>
                </a:solidFill>
                <a:latin typeface="Open Sans Light" panose="020B0604020202020204" charset="0"/>
                <a:ea typeface="Open Sans Light" panose="020B0604020202020204" charset="0"/>
                <a:cs typeface="Open Sans Light" panose="020B0604020202020204" charset="0"/>
              </a:rPr>
              <a:t>th</a:t>
            </a:r>
            <a:r>
              <a:rPr lang="en-US" sz="1800" b="1" dirty="0">
                <a:solidFill>
                  <a:schemeClr val="tx1"/>
                </a:solidFill>
                <a:latin typeface="Open Sans Light" panose="020B0604020202020204" charset="0"/>
                <a:ea typeface="Open Sans Light" panose="020B0604020202020204" charset="0"/>
                <a:cs typeface="Open Sans Light" panose="020B0604020202020204" charset="0"/>
              </a:rPr>
              <a:t> – October 1</a:t>
            </a:r>
            <a:r>
              <a:rPr lang="en-US" sz="1800" b="1" baseline="30000" dirty="0">
                <a:solidFill>
                  <a:schemeClr val="tx1"/>
                </a:solidFill>
                <a:latin typeface="Open Sans Light" panose="020B0604020202020204" charset="0"/>
                <a:ea typeface="Open Sans Light" panose="020B0604020202020204" charset="0"/>
                <a:cs typeface="Open Sans Light" panose="020B0604020202020204" charset="0"/>
              </a:rPr>
              <a:t>st</a:t>
            </a:r>
          </a:p>
          <a:p>
            <a:pPr algn="ctr" fontAlgn="base"/>
            <a:r>
              <a:rPr lang="en-IE" sz="1050" dirty="0"/>
              <a:t>Session schedule and abstracts can be found here: </a:t>
            </a:r>
            <a:r>
              <a:rPr lang="en-IE" sz="1050" u="sng" dirty="0">
                <a:hlinkClick r:id="rId6"/>
              </a:rPr>
              <a:t>https://elisa.tech/announcement/2020/08/31/elisa-workshop-5-virtual-september-29-october-1/</a:t>
            </a:r>
            <a:endParaRPr lang="en-IE" sz="1050" dirty="0"/>
          </a:p>
          <a:p>
            <a:pPr algn="ctr" fontAlgn="base"/>
            <a:endParaRPr lang="en-US" sz="1800" b="1" dirty="0">
              <a:solidFill>
                <a:schemeClr val="tx1"/>
              </a:solidFill>
              <a:latin typeface="Open Sans Light" panose="020B0604020202020204" charset="0"/>
              <a:ea typeface="Open Sans Light" panose="020B0604020202020204" charset="0"/>
              <a:cs typeface="Open Sans Light" panose="020B0604020202020204" charset="0"/>
            </a:endParaRPr>
          </a:p>
        </p:txBody>
      </p:sp>
      <p:pic>
        <p:nvPicPr>
          <p:cNvPr id="26" name="Picture 25">
            <a:extLst>
              <a:ext uri="{FF2B5EF4-FFF2-40B4-BE49-F238E27FC236}">
                <a16:creationId xmlns:a16="http://schemas.microsoft.com/office/drawing/2014/main" id="{00A1CDE8-6D1C-46B1-BAA0-F1ADB0954D7C}"/>
              </a:ext>
            </a:extLst>
          </p:cNvPr>
          <p:cNvPicPr>
            <a:picLocks noChangeAspect="1"/>
          </p:cNvPicPr>
          <p:nvPr/>
        </p:nvPicPr>
        <p:blipFill>
          <a:blip r:embed="rId7"/>
          <a:stretch>
            <a:fillRect/>
          </a:stretch>
        </p:blipFill>
        <p:spPr>
          <a:xfrm>
            <a:off x="4881360" y="212099"/>
            <a:ext cx="933450" cy="723900"/>
          </a:xfrm>
          <a:prstGeom prst="rect">
            <a:avLst/>
          </a:prstGeom>
        </p:spPr>
      </p:pic>
    </p:spTree>
    <p:extLst>
      <p:ext uri="{BB962C8B-B14F-4D97-AF65-F5344CB8AC3E}">
        <p14:creationId xmlns:p14="http://schemas.microsoft.com/office/powerpoint/2010/main" val="498433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it-IT" dirty="0"/>
              <a:t>Speakers</a:t>
            </a:r>
            <a:endParaRPr dirty="0"/>
          </a:p>
        </p:txBody>
      </p:sp>
      <p:sp>
        <p:nvSpPr>
          <p:cNvPr id="7" name="Content Placeholder 2">
            <a:extLst>
              <a:ext uri="{FF2B5EF4-FFF2-40B4-BE49-F238E27FC236}">
                <a16:creationId xmlns:a16="http://schemas.microsoft.com/office/drawing/2014/main" id="{6D0856AA-551E-49B1-84AF-F596B6BFBD66}"/>
              </a:ext>
            </a:extLst>
          </p:cNvPr>
          <p:cNvSpPr txBox="1">
            <a:spLocks noGrp="1"/>
          </p:cNvSpPr>
          <p:nvPr>
            <p:ph type="body" idx="1"/>
          </p:nvPr>
        </p:nvSpPr>
        <p:spPr>
          <a:xfrm>
            <a:off x="468313" y="872057"/>
            <a:ext cx="6718700" cy="3262312"/>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20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Arial" panose="020B0604020202020204" pitchFamily="34" charset="0"/>
              <a:buChar char="•"/>
              <a:defRPr sz="18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0"/>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Wingdings" panose="05000000000000000000" pitchFamily="2" charset="2"/>
              <a:buChar char="§"/>
              <a:defRPr sz="16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300"/>
              </a:spcBef>
              <a:spcAft>
                <a:spcPts val="0"/>
              </a:spcAft>
              <a:buClr>
                <a:srgbClr val="000000"/>
              </a:buClr>
              <a:buSzTx/>
              <a:buFont typeface="Wingdings" panose="05000000000000000000" pitchFamily="2" charset="2"/>
              <a:buNone/>
              <a:tabLst/>
              <a:defRPr/>
            </a:pPr>
            <a:r>
              <a:rPr kumimoji="0" lang="en-US" sz="1100" b="1" i="0" u="none" strike="noStrike" kern="1200" cap="none" spc="0" normalizeH="0" baseline="0" noProof="0" dirty="0" err="1">
                <a:ln>
                  <a:noFill/>
                </a:ln>
                <a:solidFill>
                  <a:srgbClr val="0070C0"/>
                </a:solidFill>
                <a:effectLst/>
                <a:uLnTx/>
                <a:uFillTx/>
                <a:latin typeface="Open Sans Light" panose="020B0604020202020204" charset="0"/>
                <a:ea typeface="Open Sans Light" panose="020B0604020202020204" charset="0"/>
                <a:cs typeface="Open Sans Light" panose="020B0604020202020204" charset="0"/>
                <a:sym typeface="Arial"/>
              </a:rPr>
              <a:t>Ph.D</a:t>
            </a:r>
            <a:r>
              <a:rPr kumimoji="0" lang="en-US" sz="1100" b="1" i="0" u="none" strike="noStrike" kern="1200" cap="none" spc="0" normalizeH="0" baseline="0" noProof="0" dirty="0">
                <a:ln>
                  <a:noFill/>
                </a:ln>
                <a:solidFill>
                  <a:srgbClr val="0070C0"/>
                </a:solidFill>
                <a:effectLst/>
                <a:uLnTx/>
                <a:uFillTx/>
                <a:latin typeface="Open Sans Light" panose="020B0604020202020204" charset="0"/>
                <a:ea typeface="Open Sans Light" panose="020B0604020202020204" charset="0"/>
                <a:cs typeface="Open Sans Light" panose="020B0604020202020204" charset="0"/>
                <a:sym typeface="Arial"/>
              </a:rPr>
              <a:t> R. Paccapeli</a:t>
            </a: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Role / Skill set: </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Intel Functional Safety Manager</a:t>
            </a: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Division: </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IOTG PMCE FSS (Italy) </a:t>
            </a: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Background:</a:t>
            </a:r>
            <a:r>
              <a:rPr kumimoji="0" lang="en-US" sz="110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 </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Acting today as Functional Safety Manager, Roberto supports the planning and coordination of INTEL safety programs. He achieved the Doctorates in “Mathematical Methods Applied to Science” (University of Rome Sapienza) and in “Mechanics” (University of Paris VI) in 2011. </a:t>
            </a:r>
            <a:r>
              <a:rPr kumimoji="0" lang="en-GB"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He is member of the Italy-task forces involved on ISO 26262 (as of 2015) and IEC 61508 (as of 2020) standards. As of 2019, he is part of </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ELISA (Enabling Linux in Safety Applications) p</a:t>
            </a:r>
            <a:r>
              <a:rPr kumimoji="0" lang="en-GB" sz="1000" b="0" i="0" u="none" strike="noStrike" kern="1200" cap="none" spc="0" normalizeH="0" baseline="0" noProof="0" dirty="0" err="1">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roject</a:t>
            </a:r>
            <a:r>
              <a:rPr kumimoji="0" lang="en-GB"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 hosted by Linux Foundation. Currently, </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and leads </a:t>
            </a:r>
            <a:r>
              <a:rPr kumimoji="0" lang="en-US" sz="1000" b="0" i="0" u="none" strike="noStrike" kern="1200" cap="none" spc="0" normalizeH="0" baseline="0" noProof="0" dirty="0" err="1">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FuSa</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 LC MRC member, internal Intel group responsible to establish, implement and maintain </a:t>
            </a:r>
            <a:r>
              <a:rPr kumimoji="0" lang="en-US" sz="1000" b="0" i="0" u="none" strike="noStrike" kern="1200" cap="none" spc="0" normalizeH="0" baseline="0" noProof="0" dirty="0" err="1">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FuSa</a:t>
            </a:r>
            <a:r>
              <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rPr>
              <a:t> Lifecycle in compliance with safety standards. He is part of ELISA Project Enabling Linux In Safety-Critical Systems</a:t>
            </a:r>
          </a:p>
          <a:p>
            <a:pPr marL="174625" indent="-174625">
              <a:spcBef>
                <a:spcPts val="300"/>
              </a:spcBef>
              <a:buClr>
                <a:srgbClr val="000000"/>
              </a:buClr>
              <a:buSzTx/>
              <a:buFont typeface="Arial" panose="020B0604020202020204" pitchFamily="34" charset="0"/>
              <a:buChar char="•"/>
              <a:defRPr/>
            </a:pPr>
            <a:r>
              <a:rPr lang="en-US" sz="1050" dirty="0">
                <a:latin typeface="Open Sans Light" panose="020B0604020202020204" charset="0"/>
                <a:ea typeface="Open Sans Light" panose="020B0604020202020204" charset="0"/>
                <a:cs typeface="Open Sans Light" panose="020B0604020202020204" charset="0"/>
                <a:sym typeface="Arial"/>
              </a:rPr>
              <a:t>Email: </a:t>
            </a:r>
            <a:r>
              <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rPr>
              <a:t>roberto.paccapeli@intel.com</a:t>
            </a:r>
            <a:endPar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endParaRP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endPar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endParaRPr>
          </a:p>
          <a:p>
            <a:pPr lvl="0">
              <a:spcBef>
                <a:spcPts val="300"/>
              </a:spcBef>
              <a:buClr>
                <a:srgbClr val="000000"/>
              </a:buClr>
              <a:buSzTx/>
              <a:defRPr/>
            </a:pPr>
            <a:r>
              <a:rPr lang="en-US" sz="1200" b="1" dirty="0">
                <a:solidFill>
                  <a:srgbClr val="0070C0"/>
                </a:solidFill>
                <a:latin typeface="Open Sans Light" panose="020B0604020202020204" charset="0"/>
                <a:ea typeface="Open Sans Light" panose="020B0604020202020204" charset="0"/>
                <a:cs typeface="Open Sans Light" panose="020B0604020202020204" charset="0"/>
                <a:sym typeface="Arial"/>
              </a:rPr>
              <a:t>M. Iacaruso</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Role/ Skill set: </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Functional Safety Software Architect</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Division: </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IOTG PCME FSS</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Background:</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 Acting today as Functional Safety Software Architect for Internet of Things Intel products. He is part of ELISA Project Enabling Linux In Safety-Critical Systems, a Linux Foundation open source project. Graduated in Computer Engineering in 2015 at University of Pisa (Italy)</a:t>
            </a:r>
          </a:p>
          <a:p>
            <a:pPr marL="174625" indent="-174625">
              <a:spcBef>
                <a:spcPts val="300"/>
              </a:spcBef>
              <a:buClr>
                <a:srgbClr val="000000"/>
              </a:buClr>
              <a:buSzTx/>
              <a:buFont typeface="Arial" panose="020B0604020202020204" pitchFamily="34" charset="0"/>
              <a:buChar char="•"/>
              <a:defRPr/>
            </a:pPr>
            <a:r>
              <a:rPr lang="en-US" sz="1200" dirty="0">
                <a:latin typeface="Open Sans Light" panose="020B0604020202020204" charset="0"/>
                <a:ea typeface="Open Sans Light" panose="020B0604020202020204" charset="0"/>
                <a:cs typeface="Open Sans Light" panose="020B0604020202020204" charset="0"/>
                <a:sym typeface="Arial"/>
              </a:rPr>
              <a:t>Email: </a:t>
            </a:r>
            <a:r>
              <a:rPr lang="en-US" sz="1100" dirty="0">
                <a:solidFill>
                  <a:srgbClr val="003C71"/>
                </a:solidFill>
                <a:latin typeface="Open Sans Light" panose="020B0604020202020204" charset="0"/>
                <a:ea typeface="Open Sans Light" panose="020B0604020202020204" charset="0"/>
                <a:cs typeface="Open Sans Light" panose="020B0604020202020204" charset="0"/>
                <a:sym typeface="Arial"/>
              </a:rPr>
              <a:t>maurizio.iacaruso@intel.com</a:t>
            </a: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003C71"/>
              </a:solidFill>
              <a:effectLst/>
              <a:uLnTx/>
              <a:uFillTx/>
              <a:latin typeface="Arial"/>
              <a:ea typeface="+mn-ea"/>
              <a:cs typeface="Intel Clear" panose="020B0604020203020204" pitchFamily="34" charset="0"/>
              <a:sym typeface="Arial"/>
            </a:endParaRPr>
          </a:p>
        </p:txBody>
      </p:sp>
      <p:graphicFrame>
        <p:nvGraphicFramePr>
          <p:cNvPr id="8" name="Object 7">
            <a:extLst>
              <a:ext uri="{FF2B5EF4-FFF2-40B4-BE49-F238E27FC236}">
                <a16:creationId xmlns:a16="http://schemas.microsoft.com/office/drawing/2014/main" id="{611D5B73-2FD5-47C1-A5DD-216A26747460}"/>
              </a:ext>
            </a:extLst>
          </p:cNvPr>
          <p:cNvGraphicFramePr>
            <a:graphicFrameLocks noChangeAspect="1"/>
          </p:cNvGraphicFramePr>
          <p:nvPr>
            <p:extLst>
              <p:ext uri="{D42A27DB-BD31-4B8C-83A1-F6EECF244321}">
                <p14:modId xmlns:p14="http://schemas.microsoft.com/office/powerpoint/2010/main" val="2614197331"/>
              </p:ext>
            </p:extLst>
          </p:nvPr>
        </p:nvGraphicFramePr>
        <p:xfrm>
          <a:off x="7311333" y="914784"/>
          <a:ext cx="1111813" cy="1215086"/>
        </p:xfrm>
        <a:graphic>
          <a:graphicData uri="http://schemas.openxmlformats.org/presentationml/2006/ole">
            <mc:AlternateContent xmlns:mc="http://schemas.openxmlformats.org/markup-compatibility/2006">
              <mc:Choice xmlns:v="urn:schemas-microsoft-com:vml" Requires="v">
                <p:oleObj spid="_x0000_s1026" name="Bitmap Image" r:id="rId4" imgW="1685714" imgH="1933333" progId="Paint.Picture">
                  <p:embed/>
                </p:oleObj>
              </mc:Choice>
              <mc:Fallback>
                <p:oleObj name="Bitmap Image" r:id="rId4" imgW="1685714" imgH="1933333" progId="Paint.Picture">
                  <p:embed/>
                  <p:pic>
                    <p:nvPicPr>
                      <p:cNvPr id="8" name="Object 7">
                        <a:extLst>
                          <a:ext uri="{FF2B5EF4-FFF2-40B4-BE49-F238E27FC236}">
                            <a16:creationId xmlns:a16="http://schemas.microsoft.com/office/drawing/2014/main" id="{611D5B73-2FD5-47C1-A5DD-216A26747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1333" y="914784"/>
                        <a:ext cx="1111813" cy="1215086"/>
                      </a:xfrm>
                      <a:prstGeom prst="rect">
                        <a:avLst/>
                      </a:prstGeom>
                      <a:noFill/>
                    </p:spPr>
                  </p:pic>
                </p:oleObj>
              </mc:Fallback>
            </mc:AlternateContent>
          </a:graphicData>
        </a:graphic>
      </p:graphicFrame>
      <p:pic>
        <p:nvPicPr>
          <p:cNvPr id="9" name="Picture 8" descr="A person posing for the camera&#10;&#10;Description automatically generated">
            <a:extLst>
              <a:ext uri="{FF2B5EF4-FFF2-40B4-BE49-F238E27FC236}">
                <a16:creationId xmlns:a16="http://schemas.microsoft.com/office/drawing/2014/main" id="{ECB9D62E-D1AD-4745-890C-CF6DF23948D6}"/>
              </a:ext>
            </a:extLst>
          </p:cNvPr>
          <p:cNvPicPr>
            <a:picLocks noChangeAspect="1"/>
          </p:cNvPicPr>
          <p:nvPr/>
        </p:nvPicPr>
        <p:blipFill>
          <a:blip r:embed="rId6"/>
          <a:stretch>
            <a:fillRect/>
          </a:stretch>
        </p:blipFill>
        <p:spPr>
          <a:xfrm>
            <a:off x="7259379" y="3013631"/>
            <a:ext cx="1215719" cy="1215719"/>
          </a:xfrm>
          <a:prstGeom prst="rect">
            <a:avLst/>
          </a:prstGeom>
        </p:spPr>
      </p:pic>
    </p:spTree>
    <p:extLst>
      <p:ext uri="{BB962C8B-B14F-4D97-AF65-F5344CB8AC3E}">
        <p14:creationId xmlns:p14="http://schemas.microsoft.com/office/powerpoint/2010/main" val="69723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it-IT" dirty="0"/>
              <a:t>Other contributors</a:t>
            </a:r>
            <a:endParaRPr dirty="0"/>
          </a:p>
        </p:txBody>
      </p:sp>
      <p:sp>
        <p:nvSpPr>
          <p:cNvPr id="7" name="Content Placeholder 2">
            <a:extLst>
              <a:ext uri="{FF2B5EF4-FFF2-40B4-BE49-F238E27FC236}">
                <a16:creationId xmlns:a16="http://schemas.microsoft.com/office/drawing/2014/main" id="{6D0856AA-551E-49B1-84AF-F596B6BFBD66}"/>
              </a:ext>
            </a:extLst>
          </p:cNvPr>
          <p:cNvSpPr txBox="1">
            <a:spLocks noGrp="1"/>
          </p:cNvSpPr>
          <p:nvPr>
            <p:ph type="body" idx="1"/>
          </p:nvPr>
        </p:nvSpPr>
        <p:spPr>
          <a:xfrm>
            <a:off x="468313" y="1001713"/>
            <a:ext cx="6718700" cy="3262312"/>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20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Arial" panose="020B0604020202020204" pitchFamily="34" charset="0"/>
              <a:buChar char="•"/>
              <a:defRPr sz="18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0"/>
              </a:spcBef>
              <a:buFont typeface="Intel Clear" panose="020B0604020203020204" pitchFamily="34" charset="0"/>
              <a:buChar char="–"/>
              <a:defRPr sz="18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Wingdings" panose="05000000000000000000" pitchFamily="2" charset="2"/>
              <a:buChar char="§"/>
              <a:defRPr sz="16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300"/>
              </a:spcBef>
              <a:buClr>
                <a:srgbClr val="000000"/>
              </a:buClr>
              <a:buSzTx/>
              <a:defRPr/>
            </a:pPr>
            <a:r>
              <a:rPr lang="en-US" sz="1100" b="1" dirty="0">
                <a:solidFill>
                  <a:srgbClr val="0070C0"/>
                </a:solidFill>
                <a:latin typeface="Open Sans Light" panose="020B0604020202020204" charset="0"/>
                <a:ea typeface="Open Sans Light" panose="020B0604020202020204" charset="0"/>
                <a:cs typeface="Open Sans Light" panose="020B0604020202020204" charset="0"/>
                <a:sym typeface="Arial"/>
              </a:rPr>
              <a:t>Prof. T.K. Ramesh</a:t>
            </a:r>
          </a:p>
          <a:p>
            <a:pPr marL="174625" lvl="0" indent="-174625">
              <a:spcBef>
                <a:spcPts val="300"/>
              </a:spcBef>
              <a:buClr>
                <a:srgbClr val="000000"/>
              </a:buClr>
              <a:buSzTx/>
              <a:buFont typeface="Arial" panose="020B0604020202020204" pitchFamily="34" charset="0"/>
              <a:buChar char="•"/>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Role/ Skill set: </a:t>
            </a:r>
            <a:r>
              <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rPr>
              <a:t>: Associate Professor</a:t>
            </a:r>
            <a:endPar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endParaRPr>
          </a:p>
          <a:p>
            <a:pPr marL="174625" lvl="0" indent="-174625">
              <a:spcBef>
                <a:spcPts val="300"/>
              </a:spcBef>
              <a:buClr>
                <a:srgbClr val="000000"/>
              </a:buClr>
              <a:buSzTx/>
              <a:buFont typeface="Arial" panose="020B0604020202020204" pitchFamily="34" charset="0"/>
              <a:buChar char="•"/>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Division: </a:t>
            </a:r>
            <a:r>
              <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rPr>
              <a:t>Department of ECE, Amrita School of Engineering, Bengaluru Campus</a:t>
            </a:r>
            <a:endPar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endParaRPr>
          </a:p>
          <a:p>
            <a:pPr marL="174625" lvl="0" indent="-174625">
              <a:spcBef>
                <a:spcPts val="300"/>
              </a:spcBef>
              <a:buClr>
                <a:srgbClr val="000000"/>
              </a:buClr>
              <a:buSzTx/>
              <a:buFont typeface="Arial" panose="020B0604020202020204" pitchFamily="34" charset="0"/>
              <a:buChar char="•"/>
              <a:defRPr/>
            </a:pPr>
            <a:r>
              <a:rPr kumimoji="0" lang="en-US" sz="105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Background:</a:t>
            </a:r>
            <a:r>
              <a:rPr kumimoji="0" lang="en-US" sz="110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sym typeface="Arial"/>
              </a:rPr>
              <a:t> </a:t>
            </a:r>
            <a:r>
              <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rPr>
              <a:t>Dr. T. K. Ramesh obtained his PhD from Amrita Vishwa Vidyapeetham in the field of Optical Networks. He has published over 70 research publications in peer-reviewed International Journals and Conferences. He has successfully guided three PhD’s and now he is guiding 8 – PhD scholars. His areas of research include Communication Networks and its Applications, Analog and Digital Devices and Circuits, Functional Safety, Artificial Intelligence and Network-on-chip. He has 27 years of teaching &amp; research experience. He is a lifetime member of the Indian Society for Technical Education and The Institution of Electronics and Telecommunication Engineers.</a:t>
            </a:r>
            <a:endParaRPr kumimoji="0" lang="en-US" sz="10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sym typeface="Arial"/>
            </a:endParaRP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endPar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endParaRPr>
          </a:p>
          <a:p>
            <a:pPr marL="174625" marR="0" lvl="0" indent="-174625" algn="l" defTabSz="457200"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endParaRPr lang="en-US" sz="1000" dirty="0">
              <a:solidFill>
                <a:srgbClr val="003C71"/>
              </a:solidFill>
              <a:latin typeface="Open Sans Light" panose="020B0604020202020204" charset="0"/>
              <a:ea typeface="Open Sans Light" panose="020B0604020202020204" charset="0"/>
              <a:cs typeface="Open Sans Light" panose="020B0604020202020204" charset="0"/>
              <a:sym typeface="Arial"/>
            </a:endParaRPr>
          </a:p>
          <a:p>
            <a:pPr lvl="0">
              <a:spcBef>
                <a:spcPts val="300"/>
              </a:spcBef>
              <a:buClr>
                <a:srgbClr val="000000"/>
              </a:buClr>
              <a:buSzTx/>
              <a:defRPr/>
            </a:pPr>
            <a:r>
              <a:rPr lang="en-US" sz="1200" b="1" dirty="0">
                <a:solidFill>
                  <a:srgbClr val="0070C0"/>
                </a:solidFill>
                <a:latin typeface="Open Sans Light" panose="020B0604020202020204" charset="0"/>
                <a:ea typeface="Open Sans Light" panose="020B0604020202020204" charset="0"/>
                <a:cs typeface="Open Sans Light" panose="020B0604020202020204" charset="0"/>
                <a:sym typeface="Arial"/>
              </a:rPr>
              <a:t>S. Sivasubramanian (Siva)</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Role/ Skill set: </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Quality Assurance &amp; Reliability Engineer</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Division: </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Global Supply Chain, Intel India, Bengaluru, &amp; PhD Scholar Department of ECE, Amrita Vishwa Vidyapeetham, Bengaluru Campus</a:t>
            </a:r>
          </a:p>
          <a:p>
            <a:pPr marL="174625" lvl="0" indent="-174625">
              <a:spcBef>
                <a:spcPts val="300"/>
              </a:spcBef>
              <a:buClr>
                <a:srgbClr val="000000"/>
              </a:buClr>
              <a:buSzTx/>
              <a:buFont typeface="Arial" panose="020B0604020202020204" pitchFamily="34" charset="0"/>
              <a:buChar char="•"/>
              <a:defRPr/>
            </a:pPr>
            <a:r>
              <a:rPr lang="en-US" sz="1100" dirty="0">
                <a:latin typeface="Open Sans Light" panose="020B0604020202020204" charset="0"/>
                <a:ea typeface="Open Sans Light" panose="020B0604020202020204" charset="0"/>
                <a:cs typeface="Open Sans Light" panose="020B0604020202020204" charset="0"/>
                <a:sym typeface="Arial"/>
              </a:rPr>
              <a:t>Background:</a:t>
            </a:r>
            <a:r>
              <a:rPr lang="en-US" sz="1050" dirty="0">
                <a:solidFill>
                  <a:srgbClr val="003C71"/>
                </a:solidFill>
                <a:latin typeface="Open Sans Light" panose="020B0604020202020204" charset="0"/>
                <a:ea typeface="Open Sans Light" panose="020B0604020202020204" charset="0"/>
                <a:cs typeface="Open Sans Light" panose="020B0604020202020204" charset="0"/>
                <a:sym typeface="Arial"/>
              </a:rPr>
              <a:t> More than 28 years of experience in the field of Aerospace Quality, Reliability, Safety Analysis. Siva is a PhD scholar in Amrita Vishwa Vidyapeetham and serving in Intel India, Bengaluru</a:t>
            </a:r>
            <a:endParaRPr kumimoji="0" lang="en-US" sz="1050" b="0" i="0" u="none" strike="noStrike" kern="1200" cap="none" spc="0" normalizeH="0" baseline="0" noProof="0" dirty="0">
              <a:ln>
                <a:noFill/>
              </a:ln>
              <a:solidFill>
                <a:srgbClr val="003C71"/>
              </a:solidFill>
              <a:effectLst/>
              <a:uLnTx/>
              <a:uFillTx/>
              <a:latin typeface="Arial"/>
              <a:ea typeface="+mn-ea"/>
              <a:cs typeface="Intel Clear" panose="020B0604020203020204" pitchFamily="34" charset="0"/>
              <a:sym typeface="Arial"/>
            </a:endParaRPr>
          </a:p>
        </p:txBody>
      </p:sp>
      <p:pic>
        <p:nvPicPr>
          <p:cNvPr id="6" name="Picture 5">
            <a:extLst>
              <a:ext uri="{FF2B5EF4-FFF2-40B4-BE49-F238E27FC236}">
                <a16:creationId xmlns:a16="http://schemas.microsoft.com/office/drawing/2014/main" id="{BFD17654-A842-4961-879E-1FC965005483}"/>
              </a:ext>
            </a:extLst>
          </p:cNvPr>
          <p:cNvPicPr>
            <a:picLocks noChangeAspect="1"/>
          </p:cNvPicPr>
          <p:nvPr/>
        </p:nvPicPr>
        <p:blipFill>
          <a:blip r:embed="rId3"/>
          <a:stretch>
            <a:fillRect/>
          </a:stretch>
        </p:blipFill>
        <p:spPr>
          <a:xfrm>
            <a:off x="7259382" y="987207"/>
            <a:ext cx="1167654" cy="1043301"/>
          </a:xfrm>
          <a:prstGeom prst="rect">
            <a:avLst/>
          </a:prstGeom>
        </p:spPr>
      </p:pic>
      <p:pic>
        <p:nvPicPr>
          <p:cNvPr id="10" name="Picture 9">
            <a:extLst>
              <a:ext uri="{FF2B5EF4-FFF2-40B4-BE49-F238E27FC236}">
                <a16:creationId xmlns:a16="http://schemas.microsoft.com/office/drawing/2014/main" id="{C5B229CB-BE81-47CF-9D1C-3E28F8413769}"/>
              </a:ext>
            </a:extLst>
          </p:cNvPr>
          <p:cNvPicPr>
            <a:picLocks noChangeAspect="1"/>
          </p:cNvPicPr>
          <p:nvPr/>
        </p:nvPicPr>
        <p:blipFill>
          <a:blip r:embed="rId4"/>
          <a:stretch>
            <a:fillRect/>
          </a:stretch>
        </p:blipFill>
        <p:spPr>
          <a:xfrm>
            <a:off x="7259381" y="3013630"/>
            <a:ext cx="1299591" cy="1142663"/>
          </a:xfrm>
          <a:prstGeom prst="rect">
            <a:avLst/>
          </a:prstGeom>
        </p:spPr>
      </p:pic>
    </p:spTree>
    <p:extLst>
      <p:ext uri="{BB962C8B-B14F-4D97-AF65-F5344CB8AC3E}">
        <p14:creationId xmlns:p14="http://schemas.microsoft.com/office/powerpoint/2010/main" val="238342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3"/>
          <p:cNvSpPr txBox="1">
            <a:spLocks noGrp="1"/>
          </p:cNvSpPr>
          <p:nvPr>
            <p:ph type="title"/>
          </p:nvPr>
        </p:nvSpPr>
        <p:spPr>
          <a:xfrm>
            <a:off x="628650" y="6929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it-IT" sz="4400" dirty="0"/>
              <a:t>Thank you!!</a:t>
            </a:r>
            <a:endParaRPr sz="4400" dirty="0"/>
          </a:p>
        </p:txBody>
      </p:sp>
      <p:pic>
        <p:nvPicPr>
          <p:cNvPr id="4" name="Content Placeholder 8">
            <a:extLst>
              <a:ext uri="{FF2B5EF4-FFF2-40B4-BE49-F238E27FC236}">
                <a16:creationId xmlns:a16="http://schemas.microsoft.com/office/drawing/2014/main" id="{83938B0C-91B9-4361-9EF7-E0C76122F0D9}"/>
              </a:ext>
            </a:extLst>
          </p:cNvPr>
          <p:cNvPicPr>
            <a:picLocks noChangeAspect="1"/>
          </p:cNvPicPr>
          <p:nvPr/>
        </p:nvPicPr>
        <p:blipFill>
          <a:blip r:embed="rId3"/>
          <a:stretch>
            <a:fillRect/>
          </a:stretch>
        </p:blipFill>
        <p:spPr>
          <a:xfrm>
            <a:off x="5871091" y="519117"/>
            <a:ext cx="3065440" cy="43282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468630" y="273845"/>
            <a:ext cx="8200415" cy="701756"/>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168FDF"/>
              </a:buClr>
              <a:buFont typeface="Gill Sans"/>
              <a:buNone/>
            </a:pPr>
            <a:r>
              <a:rPr lang="en" sz="1800" b="0" i="0" u="none" strike="noStrike" cap="none">
                <a:solidFill>
                  <a:srgbClr val="168FDF"/>
                </a:solidFill>
                <a:latin typeface="Gill Sans"/>
                <a:ea typeface="Gill Sans"/>
                <a:cs typeface="Gill Sans"/>
                <a:sym typeface="Gill Sans"/>
              </a:rPr>
              <a:t>Contact Us</a:t>
            </a:r>
            <a:endParaRPr sz="1100"/>
          </a:p>
        </p:txBody>
      </p:sp>
      <p:sp>
        <p:nvSpPr>
          <p:cNvPr id="181" name="Google Shape;181;p36"/>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i="0" u="none" strike="noStrike" cap="none">
                <a:solidFill>
                  <a:srgbClr val="2F2F2F"/>
                </a:solidFill>
              </a:rPr>
              <a:t>22</a:t>
            </a:fld>
            <a:endParaRPr sz="800" i="0" u="none" strike="noStrike" cap="none">
              <a:solidFill>
                <a:srgbClr val="2F2F2F"/>
              </a:solidFill>
            </a:endParaRPr>
          </a:p>
        </p:txBody>
      </p:sp>
      <p:sp>
        <p:nvSpPr>
          <p:cNvPr id="182" name="Google Shape;182;p36"/>
          <p:cNvSpPr txBox="1">
            <a:spLocks noGrp="1"/>
          </p:cNvSpPr>
          <p:nvPr>
            <p:ph type="body" idx="1"/>
          </p:nvPr>
        </p:nvSpPr>
        <p:spPr>
          <a:xfrm>
            <a:off x="468630" y="1001316"/>
            <a:ext cx="3999058" cy="3263504"/>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168FDF"/>
              </a:buClr>
              <a:buFont typeface="Helvetica Neue"/>
              <a:buNone/>
            </a:pPr>
            <a:r>
              <a:rPr lang="en" sz="2700" b="0" i="0" u="none" strike="noStrike" cap="none" dirty="0">
                <a:solidFill>
                  <a:srgbClr val="2F2F2F"/>
                </a:solidFill>
                <a:latin typeface="Gill Sans"/>
                <a:ea typeface="Gill Sans"/>
                <a:cs typeface="Gill Sans"/>
                <a:sym typeface="Gill Sans"/>
              </a:rPr>
              <a:t>The Linux Foundation</a:t>
            </a:r>
            <a:endParaRPr sz="1100" dirty="0"/>
          </a:p>
          <a:p>
            <a:pPr marL="0" marR="0" lvl="0" indent="0" algn="l" rtl="0">
              <a:lnSpc>
                <a:spcPct val="120000"/>
              </a:lnSpc>
              <a:spcBef>
                <a:spcPts val="800"/>
              </a:spcBef>
              <a:spcAft>
                <a:spcPts val="0"/>
              </a:spcAft>
              <a:buClr>
                <a:srgbClr val="168FDF"/>
              </a:buClr>
              <a:buFont typeface="Helvetica Neue"/>
              <a:buNone/>
            </a:pPr>
            <a:r>
              <a:rPr lang="en" sz="1700" b="0" i="0" u="none" strike="noStrike" cap="none" dirty="0">
                <a:solidFill>
                  <a:srgbClr val="2F2F2F"/>
                </a:solidFill>
                <a:latin typeface="Gill Sans"/>
                <a:ea typeface="Gill Sans"/>
                <a:cs typeface="Gill Sans"/>
                <a:sym typeface="Gill Sans"/>
              </a:rPr>
              <a:t>1 Letterman Drive</a:t>
            </a:r>
            <a:br>
              <a:rPr lang="en" sz="1700" b="0" i="0" u="none" strike="noStrike" cap="none" dirty="0">
                <a:solidFill>
                  <a:srgbClr val="2F2F2F"/>
                </a:solidFill>
                <a:latin typeface="Gill Sans"/>
                <a:ea typeface="Gill Sans"/>
                <a:cs typeface="Gill Sans"/>
                <a:sym typeface="Gill Sans"/>
              </a:rPr>
            </a:br>
            <a:r>
              <a:rPr lang="en" sz="1700" b="0" i="0" u="none" strike="noStrike" cap="none" dirty="0">
                <a:solidFill>
                  <a:srgbClr val="2F2F2F"/>
                </a:solidFill>
                <a:latin typeface="Gill Sans"/>
                <a:ea typeface="Gill Sans"/>
                <a:cs typeface="Gill Sans"/>
                <a:sym typeface="Gill Sans"/>
              </a:rPr>
              <a:t>Building D, Suite D4700</a:t>
            </a:r>
            <a:br>
              <a:rPr lang="en" sz="1700" b="0" i="0" u="none" strike="noStrike" cap="none" dirty="0">
                <a:solidFill>
                  <a:srgbClr val="2F2F2F"/>
                </a:solidFill>
                <a:latin typeface="Gill Sans"/>
                <a:ea typeface="Gill Sans"/>
                <a:cs typeface="Gill Sans"/>
                <a:sym typeface="Gill Sans"/>
              </a:rPr>
            </a:br>
            <a:r>
              <a:rPr lang="en" sz="1700" b="0" i="0" u="none" strike="noStrike" cap="none" dirty="0">
                <a:solidFill>
                  <a:srgbClr val="2F2F2F"/>
                </a:solidFill>
                <a:latin typeface="Gill Sans"/>
                <a:ea typeface="Gill Sans"/>
                <a:cs typeface="Gill Sans"/>
                <a:sym typeface="Gill Sans"/>
              </a:rPr>
              <a:t>San Francisco CA 94129</a:t>
            </a:r>
            <a:br>
              <a:rPr lang="en" sz="1700" b="0" i="0" u="none" strike="noStrike" cap="none" dirty="0">
                <a:solidFill>
                  <a:srgbClr val="2F2F2F"/>
                </a:solidFill>
                <a:latin typeface="Gill Sans"/>
                <a:ea typeface="Gill Sans"/>
                <a:cs typeface="Gill Sans"/>
                <a:sym typeface="Gill Sans"/>
              </a:rPr>
            </a:br>
            <a:r>
              <a:rPr lang="en" sz="1700" b="0" i="0" u="none" strike="noStrike" cap="none" dirty="0">
                <a:solidFill>
                  <a:srgbClr val="2F2F2F"/>
                </a:solidFill>
                <a:latin typeface="Gill Sans"/>
                <a:ea typeface="Gill Sans"/>
                <a:cs typeface="Gill Sans"/>
                <a:sym typeface="Gill Sans"/>
              </a:rPr>
              <a:t>Phone/Fax: +1 415 7239709</a:t>
            </a:r>
            <a:br>
              <a:rPr lang="en" sz="1700" b="0" i="0" u="none" strike="noStrike" cap="none" dirty="0">
                <a:solidFill>
                  <a:srgbClr val="2F2F2F"/>
                </a:solidFill>
                <a:latin typeface="Gill Sans"/>
                <a:ea typeface="Gill Sans"/>
                <a:cs typeface="Gill Sans"/>
                <a:sym typeface="Gill Sans"/>
              </a:rPr>
            </a:br>
            <a:r>
              <a:rPr lang="en" sz="1700" b="0" i="0" u="sng" strike="noStrike" cap="none" dirty="0">
                <a:solidFill>
                  <a:schemeClr val="hlink"/>
                </a:solidFill>
                <a:latin typeface="Gill Sans"/>
                <a:ea typeface="Gill Sans"/>
                <a:cs typeface="Gill Sans"/>
                <a:sym typeface="Gill Sans"/>
                <a:hlinkClick r:id="rId3"/>
              </a:rPr>
              <a:t>www.linuxfoundation.org</a:t>
            </a:r>
            <a:endParaRPr sz="1700" b="0" i="0" u="none" strike="noStrike" cap="none" dirty="0">
              <a:solidFill>
                <a:srgbClr val="2F2F2F"/>
              </a:solidFill>
              <a:latin typeface="Gill Sans"/>
              <a:ea typeface="Gill Sans"/>
              <a:cs typeface="Gill Sans"/>
              <a:sym typeface="Gill Sans"/>
            </a:endParaRPr>
          </a:p>
        </p:txBody>
      </p:sp>
      <p:sp>
        <p:nvSpPr>
          <p:cNvPr id="183" name="Google Shape;183;p36"/>
          <p:cNvSpPr txBox="1">
            <a:spLocks noGrp="1"/>
          </p:cNvSpPr>
          <p:nvPr>
            <p:ph type="body" idx="2"/>
          </p:nvPr>
        </p:nvSpPr>
        <p:spPr>
          <a:xfrm>
            <a:off x="4669987" y="1001316"/>
            <a:ext cx="3999058" cy="3263504"/>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168FDF"/>
              </a:buClr>
              <a:buFont typeface="Helvetica Neue"/>
              <a:buNone/>
            </a:pPr>
            <a:r>
              <a:rPr lang="en" sz="1700" b="0" i="0" u="none" strike="noStrike" cap="none" dirty="0">
                <a:solidFill>
                  <a:srgbClr val="2F2F2F"/>
                </a:solidFill>
                <a:latin typeface="Gill Sans"/>
                <a:ea typeface="Gill Sans"/>
                <a:cs typeface="Gill Sans"/>
                <a:sym typeface="Gill Sans"/>
              </a:rPr>
              <a:t>General Inquiries</a:t>
            </a:r>
            <a:endParaRPr sz="1100" dirty="0"/>
          </a:p>
          <a:p>
            <a:pPr marL="0" marR="0" lvl="0" indent="0" algn="l" rtl="0">
              <a:lnSpc>
                <a:spcPct val="120000"/>
              </a:lnSpc>
              <a:spcBef>
                <a:spcPts val="800"/>
              </a:spcBef>
              <a:spcAft>
                <a:spcPts val="0"/>
              </a:spcAft>
              <a:buClr>
                <a:srgbClr val="168FDF"/>
              </a:buClr>
              <a:buFont typeface="Helvetica Neue"/>
              <a:buNone/>
            </a:pPr>
            <a:r>
              <a:rPr lang="en" sz="1700" b="0" i="0" u="sng" strike="noStrike" cap="none" dirty="0">
                <a:solidFill>
                  <a:schemeClr val="hlink"/>
                </a:solidFill>
                <a:latin typeface="Gill Sans"/>
                <a:ea typeface="Gill Sans"/>
                <a:cs typeface="Gill Sans"/>
                <a:sym typeface="Gill Sans"/>
                <a:hlinkClick r:id="rId4"/>
              </a:rPr>
              <a:t>info@linuxfoundation.org</a:t>
            </a:r>
            <a:endParaRPr sz="1700" b="0" i="0" u="none" strike="noStrike" cap="none" dirty="0">
              <a:solidFill>
                <a:srgbClr val="2F2F2F"/>
              </a:solidFill>
              <a:latin typeface="Gill Sans"/>
              <a:ea typeface="Gill Sans"/>
              <a:cs typeface="Gill Sans"/>
              <a:sym typeface="Gill Sans"/>
            </a:endParaRPr>
          </a:p>
          <a:p>
            <a:pPr marL="0" marR="0" lvl="0" indent="0" algn="l" rtl="0">
              <a:lnSpc>
                <a:spcPct val="120000"/>
              </a:lnSpc>
              <a:spcBef>
                <a:spcPts val="800"/>
              </a:spcBef>
              <a:spcAft>
                <a:spcPts val="0"/>
              </a:spcAft>
              <a:buClr>
                <a:srgbClr val="168FDF"/>
              </a:buClr>
              <a:buFont typeface="Helvetica Neue"/>
              <a:buNone/>
            </a:pPr>
            <a:r>
              <a:rPr lang="en" sz="1700" b="0" i="0" u="none" strike="noStrike" cap="none" dirty="0">
                <a:solidFill>
                  <a:srgbClr val="2F2F2F"/>
                </a:solidFill>
                <a:latin typeface="Gill Sans"/>
                <a:ea typeface="Gill Sans"/>
                <a:cs typeface="Gill Sans"/>
                <a:sym typeface="Gill Sans"/>
              </a:rPr>
              <a:t>Membership</a:t>
            </a:r>
            <a:endParaRPr sz="1100" dirty="0"/>
          </a:p>
          <a:p>
            <a:pPr marL="0" marR="0" lvl="0" indent="0" algn="l" rtl="0">
              <a:lnSpc>
                <a:spcPct val="120000"/>
              </a:lnSpc>
              <a:spcBef>
                <a:spcPts val="800"/>
              </a:spcBef>
              <a:spcAft>
                <a:spcPts val="0"/>
              </a:spcAft>
              <a:buClr>
                <a:srgbClr val="168FDF"/>
              </a:buClr>
              <a:buFont typeface="Helvetica Neue"/>
              <a:buNone/>
            </a:pPr>
            <a:r>
              <a:rPr lang="en" sz="1700" b="0" i="0" u="sng" strike="noStrike" cap="none" dirty="0">
                <a:solidFill>
                  <a:schemeClr val="hlink"/>
                </a:solidFill>
                <a:latin typeface="Gill Sans"/>
                <a:ea typeface="Gill Sans"/>
                <a:cs typeface="Gill Sans"/>
                <a:sym typeface="Gill Sans"/>
                <a:hlinkClick r:id="rId5"/>
              </a:rPr>
              <a:t>membership@linuxfoundation.org</a:t>
            </a:r>
            <a:endParaRPr sz="1700" b="0" i="0" u="none" strike="noStrike" cap="none" dirty="0">
              <a:solidFill>
                <a:srgbClr val="2F2F2F"/>
              </a:solidFill>
              <a:latin typeface="Gill Sans"/>
              <a:ea typeface="Gill Sans"/>
              <a:cs typeface="Gill Sans"/>
              <a:sym typeface="Gill Sans"/>
            </a:endParaRPr>
          </a:p>
          <a:p>
            <a:pPr marL="0" marR="0" lvl="0" indent="0" algn="l" rtl="0">
              <a:lnSpc>
                <a:spcPct val="120000"/>
              </a:lnSpc>
              <a:spcBef>
                <a:spcPts val="800"/>
              </a:spcBef>
              <a:spcAft>
                <a:spcPts val="0"/>
              </a:spcAft>
              <a:buClr>
                <a:srgbClr val="168FDF"/>
              </a:buClr>
              <a:buFont typeface="Helvetica Neue"/>
              <a:buNone/>
            </a:pPr>
            <a:r>
              <a:rPr lang="en" sz="1700" b="0" i="0" u="none" strike="noStrike" cap="none" dirty="0">
                <a:solidFill>
                  <a:srgbClr val="2F2F2F"/>
                </a:solidFill>
                <a:latin typeface="Gill Sans"/>
                <a:ea typeface="Gill Sans"/>
                <a:cs typeface="Gill Sans"/>
                <a:sym typeface="Gill Sans"/>
              </a:rPr>
              <a:t>Corporate Training</a:t>
            </a:r>
            <a:br>
              <a:rPr lang="en" sz="1700" b="0" i="0" u="none" strike="noStrike" cap="none" dirty="0">
                <a:solidFill>
                  <a:srgbClr val="2F2F2F"/>
                </a:solidFill>
                <a:latin typeface="Gill Sans"/>
                <a:ea typeface="Gill Sans"/>
                <a:cs typeface="Gill Sans"/>
                <a:sym typeface="Gill Sans"/>
              </a:rPr>
            </a:br>
            <a:r>
              <a:rPr lang="en" sz="1700" b="0" i="0" u="sng" strike="noStrike" cap="none" dirty="0">
                <a:solidFill>
                  <a:schemeClr val="hlink"/>
                </a:solidFill>
                <a:latin typeface="Gill Sans"/>
                <a:ea typeface="Gill Sans"/>
                <a:cs typeface="Gill Sans"/>
                <a:sym typeface="Gill Sans"/>
                <a:hlinkClick r:id="rId6"/>
              </a:rPr>
              <a:t>training@linuxfoundation.org</a:t>
            </a:r>
            <a:endParaRPr sz="1700" b="0" i="0" u="none" strike="noStrike" cap="none" dirty="0">
              <a:solidFill>
                <a:srgbClr val="2F2F2F"/>
              </a:solidFill>
              <a:latin typeface="Gill Sans"/>
              <a:ea typeface="Gill Sans"/>
              <a:cs typeface="Gill Sans"/>
              <a:sym typeface="Gill Sans"/>
            </a:endParaRPr>
          </a:p>
          <a:p>
            <a:pPr marL="0" marR="0" lvl="0" indent="0" algn="l" rtl="0">
              <a:lnSpc>
                <a:spcPct val="120000"/>
              </a:lnSpc>
              <a:spcBef>
                <a:spcPts val="800"/>
              </a:spcBef>
              <a:spcAft>
                <a:spcPts val="0"/>
              </a:spcAft>
              <a:buClr>
                <a:srgbClr val="168FDF"/>
              </a:buClr>
              <a:buFont typeface="Helvetica Neue"/>
              <a:buNone/>
            </a:pPr>
            <a:r>
              <a:rPr lang="en" sz="1700" b="0" i="0" u="none" strike="noStrike" cap="none" dirty="0">
                <a:solidFill>
                  <a:srgbClr val="2F2F2F"/>
                </a:solidFill>
                <a:latin typeface="Gill Sans"/>
                <a:ea typeface="Gill Sans"/>
                <a:cs typeface="Gill Sans"/>
                <a:sym typeface="Gill Sans"/>
              </a:rPr>
              <a:t>Event Sponsorship</a:t>
            </a:r>
            <a:br>
              <a:rPr lang="en" sz="1700" b="0" i="0" u="none" strike="noStrike" cap="none" dirty="0">
                <a:solidFill>
                  <a:srgbClr val="2F2F2F"/>
                </a:solidFill>
                <a:latin typeface="Gill Sans"/>
                <a:ea typeface="Gill Sans"/>
                <a:cs typeface="Gill Sans"/>
                <a:sym typeface="Gill Sans"/>
              </a:rPr>
            </a:br>
            <a:r>
              <a:rPr lang="en" sz="1700" b="0" i="0" u="sng" strike="noStrike" cap="none" dirty="0">
                <a:solidFill>
                  <a:schemeClr val="hlink"/>
                </a:solidFill>
                <a:latin typeface="Gill Sans"/>
                <a:ea typeface="Gill Sans"/>
                <a:cs typeface="Gill Sans"/>
                <a:sym typeface="Gill Sans"/>
                <a:hlinkClick r:id="rId7"/>
              </a:rPr>
              <a:t>sponsorships@linuxfoundation.org</a:t>
            </a:r>
            <a:endParaRPr sz="1700" b="0" i="0" u="none" strike="noStrike" cap="none" dirty="0">
              <a:solidFill>
                <a:srgbClr val="2F2F2F"/>
              </a:solidFill>
              <a:latin typeface="Gill Sans"/>
              <a:ea typeface="Gill Sans"/>
              <a:cs typeface="Gill Sans"/>
              <a:sym typeface="Gill Sans"/>
            </a:endParaRPr>
          </a:p>
          <a:p>
            <a:pPr marL="0" marR="0" lvl="0" indent="0" algn="l" rtl="0">
              <a:lnSpc>
                <a:spcPct val="100000"/>
              </a:lnSpc>
              <a:spcBef>
                <a:spcPts val="800"/>
              </a:spcBef>
              <a:spcAft>
                <a:spcPts val="0"/>
              </a:spcAft>
              <a:buClr>
                <a:srgbClr val="168FDF"/>
              </a:buClr>
              <a:buFont typeface="Helvetica Neue"/>
              <a:buNone/>
            </a:pPr>
            <a:endParaRPr sz="1700" b="0" i="0" u="none" strike="noStrike" cap="none" dirty="0">
              <a:solidFill>
                <a:srgbClr val="2F2F2F"/>
              </a:solidFill>
              <a:latin typeface="Gill Sans"/>
              <a:ea typeface="Gill Sans"/>
              <a:cs typeface="Gill Sans"/>
              <a:sym typeface="Gill Sans"/>
            </a:endParaRPr>
          </a:p>
        </p:txBody>
      </p:sp>
      <p:pic>
        <p:nvPicPr>
          <p:cNvPr id="184" name="Google Shape;184;p36"/>
          <p:cNvPicPr preferRelativeResize="0"/>
          <p:nvPr/>
        </p:nvPicPr>
        <p:blipFill rotWithShape="1">
          <a:blip r:embed="rId8">
            <a:alphaModFix/>
          </a:blip>
          <a:srcRect/>
          <a:stretch/>
        </p:blipFill>
        <p:spPr>
          <a:xfrm>
            <a:off x="528555" y="4014371"/>
            <a:ext cx="304686" cy="247430"/>
          </a:xfrm>
          <a:prstGeom prst="rect">
            <a:avLst/>
          </a:prstGeom>
          <a:noFill/>
          <a:ln>
            <a:noFill/>
          </a:ln>
        </p:spPr>
      </p:pic>
      <p:pic>
        <p:nvPicPr>
          <p:cNvPr id="185" name="Google Shape;185;p36" descr="A picture containing clipart&#10;&#10;Description generated with very high confidence"/>
          <p:cNvPicPr preferRelativeResize="0"/>
          <p:nvPr/>
        </p:nvPicPr>
        <p:blipFill rotWithShape="1">
          <a:blip r:embed="rId9">
            <a:alphaModFix/>
          </a:blip>
          <a:srcRect/>
          <a:stretch/>
        </p:blipFill>
        <p:spPr>
          <a:xfrm>
            <a:off x="1051438" y="4015692"/>
            <a:ext cx="244789" cy="244789"/>
          </a:xfrm>
          <a:prstGeom prst="rect">
            <a:avLst/>
          </a:prstGeom>
          <a:noFill/>
          <a:ln>
            <a:noFill/>
          </a:ln>
        </p:spPr>
      </p:pic>
      <p:pic>
        <p:nvPicPr>
          <p:cNvPr id="186" name="Google Shape;186;p36" descr="A close up of a sign&#10;&#10;Description generated with very high confidence"/>
          <p:cNvPicPr preferRelativeResize="0"/>
          <p:nvPr/>
        </p:nvPicPr>
        <p:blipFill rotWithShape="1">
          <a:blip r:embed="rId10">
            <a:alphaModFix/>
          </a:blip>
          <a:srcRect/>
          <a:stretch/>
        </p:blipFill>
        <p:spPr>
          <a:xfrm>
            <a:off x="2026468" y="4014371"/>
            <a:ext cx="351412" cy="247430"/>
          </a:xfrm>
          <a:prstGeom prst="rect">
            <a:avLst/>
          </a:prstGeom>
          <a:noFill/>
          <a:ln>
            <a:noFill/>
          </a:ln>
        </p:spPr>
      </p:pic>
      <p:pic>
        <p:nvPicPr>
          <p:cNvPr id="187" name="Google Shape;187;p36" descr="A picture containing clipart&#10;&#10;Description generated with very high confidence"/>
          <p:cNvPicPr preferRelativeResize="0"/>
          <p:nvPr/>
        </p:nvPicPr>
        <p:blipFill rotWithShape="1">
          <a:blip r:embed="rId11">
            <a:alphaModFix/>
          </a:blip>
          <a:srcRect/>
          <a:stretch/>
        </p:blipFill>
        <p:spPr>
          <a:xfrm>
            <a:off x="1546481" y="4014371"/>
            <a:ext cx="272630" cy="2474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468630" y="273845"/>
            <a:ext cx="8200415" cy="701756"/>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168FDF"/>
              </a:buClr>
              <a:buFont typeface="Gill Sans"/>
              <a:buNone/>
            </a:pPr>
            <a:r>
              <a:rPr lang="en" sz="1800" b="0" i="0" u="none" strike="noStrike" cap="none">
                <a:solidFill>
                  <a:srgbClr val="168FDF"/>
                </a:solidFill>
                <a:latin typeface="Gill Sans"/>
                <a:ea typeface="Gill Sans"/>
                <a:cs typeface="Gill Sans"/>
                <a:sym typeface="Gill Sans"/>
              </a:rPr>
              <a:t>Legal Notices</a:t>
            </a:r>
            <a:endParaRPr sz="1800" b="0" i="0" u="none" strike="noStrike" cap="none">
              <a:solidFill>
                <a:srgbClr val="168FDF"/>
              </a:solidFill>
              <a:latin typeface="Gill Sans"/>
              <a:ea typeface="Gill Sans"/>
              <a:cs typeface="Gill Sans"/>
              <a:sym typeface="Gill Sans"/>
            </a:endParaRPr>
          </a:p>
        </p:txBody>
      </p:sp>
      <p:sp>
        <p:nvSpPr>
          <p:cNvPr id="193" name="Google Shape;193;p37"/>
          <p:cNvSpPr txBox="1">
            <a:spLocks noGrp="1"/>
          </p:cNvSpPr>
          <p:nvPr>
            <p:ph type="sldNum" idx="12"/>
          </p:nvPr>
        </p:nvSpPr>
        <p:spPr>
          <a:xfrm>
            <a:off x="8855476" y="4937760"/>
            <a:ext cx="288524" cy="20574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i="0" u="none" strike="noStrike" cap="none">
                <a:solidFill>
                  <a:schemeClr val="lt1"/>
                </a:solidFill>
              </a:rPr>
              <a:t>23</a:t>
            </a:fld>
            <a:endParaRPr sz="800" i="0" u="none" strike="noStrike" cap="none">
              <a:solidFill>
                <a:schemeClr val="lt1"/>
              </a:solidFill>
            </a:endParaRPr>
          </a:p>
        </p:txBody>
      </p:sp>
      <p:sp>
        <p:nvSpPr>
          <p:cNvPr id="194" name="Google Shape;194;p37"/>
          <p:cNvSpPr txBox="1">
            <a:spLocks noGrp="1"/>
          </p:cNvSpPr>
          <p:nvPr>
            <p:ph type="body" idx="1"/>
          </p:nvPr>
        </p:nvSpPr>
        <p:spPr>
          <a:xfrm>
            <a:off x="468630" y="1001315"/>
            <a:ext cx="8200415" cy="354627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The Linux Foundation, The Linux Foundation logos, and other marks that may be used herein are owned by The Linux Foundation or its affiliated entities, and are subject to The Linux Foundation’s Trademark Usage Policy at </a:t>
            </a:r>
            <a:r>
              <a:rPr lang="en" sz="900" b="0" i="0" u="sng" strike="noStrike" cap="none" dirty="0">
                <a:solidFill>
                  <a:schemeClr val="hlink"/>
                </a:solidFill>
                <a:latin typeface="Gill Sans"/>
                <a:ea typeface="Gill Sans"/>
                <a:cs typeface="Gill Sans"/>
                <a:sym typeface="Gill Sans"/>
                <a:hlinkClick r:id="rId3"/>
              </a:rPr>
              <a:t>https://www.linuxfoundation.org/trademark-usage</a:t>
            </a:r>
            <a:r>
              <a:rPr lang="en" sz="900" b="0" i="0" u="none" strike="noStrike" cap="none" dirty="0">
                <a:solidFill>
                  <a:schemeClr val="lt1"/>
                </a:solidFill>
                <a:latin typeface="Gill Sans"/>
                <a:ea typeface="Gill Sans"/>
                <a:cs typeface="Gill Sans"/>
                <a:sym typeface="Gill Sans"/>
              </a:rPr>
              <a:t>, as may be modified from time to time.</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Linux is a registered trademark of Linus Torvalds. Please see the Linux Mark Institute’s trademark usage page at </a:t>
            </a:r>
            <a:r>
              <a:rPr lang="en" sz="900" b="0" i="0" u="sng" strike="noStrike" cap="none" dirty="0">
                <a:solidFill>
                  <a:schemeClr val="hlink"/>
                </a:solidFill>
                <a:latin typeface="Gill Sans"/>
                <a:ea typeface="Gill Sans"/>
                <a:cs typeface="Gill Sans"/>
                <a:sym typeface="Gill Sans"/>
                <a:hlinkClick r:id="rId4"/>
              </a:rPr>
              <a:t>https://lmi.linuxfoundation.org</a:t>
            </a:r>
            <a:r>
              <a:rPr lang="en" sz="900" b="0" i="0" u="none" strike="noStrike" cap="none" dirty="0">
                <a:solidFill>
                  <a:schemeClr val="lt1"/>
                </a:solidFill>
                <a:latin typeface="Gill Sans"/>
                <a:ea typeface="Gill Sans"/>
                <a:cs typeface="Gill Sans"/>
                <a:sym typeface="Gill Sans"/>
              </a:rPr>
              <a:t> for details regarding use of this trademark.</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Some marks that may be used herein are owned by projects operating as separately incorporated entities managed by The Linux Foundation, and have their own trademarks, policies and usage guidelines.</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TWITTER, TWEET, RETWEET and the Twitter logo are trademarks of Twitter, Inc. or its affiliates.</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Facebook and the “f” logo are trademarks of Facebook or its affiliates.</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LinkedIn, the LinkedIn logo, the IN logo and InMail are registered trademarks or trademarks of LinkedIn Corporation and its affiliates in the United States and/or other countries.</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YouTube and the YouTube icon are trademarks of YouTube or its affiliates.</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All other trademarks are the property of their respective owners. Use of such marks herein does not represent affiliation with or authorization, sponsorship or approval by such owners unless otherwise expressly specified.</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The Linux Foundation is subject to other policies, including without limitation its Privacy Policy at </a:t>
            </a:r>
            <a:r>
              <a:rPr lang="en" sz="900" b="0" i="0" u="sng" strike="noStrike" cap="none" dirty="0">
                <a:solidFill>
                  <a:schemeClr val="hlink"/>
                </a:solidFill>
                <a:latin typeface="Gill Sans"/>
                <a:ea typeface="Gill Sans"/>
                <a:cs typeface="Gill Sans"/>
                <a:sym typeface="Gill Sans"/>
                <a:hlinkClick r:id="rId5"/>
              </a:rPr>
              <a:t>https://www.linuxfoundation.org/privacy</a:t>
            </a:r>
            <a:r>
              <a:rPr lang="en" sz="900" b="0" i="0" u="none" strike="noStrike" cap="none" dirty="0">
                <a:solidFill>
                  <a:schemeClr val="lt1"/>
                </a:solidFill>
                <a:latin typeface="Gill Sans"/>
                <a:ea typeface="Gill Sans"/>
                <a:cs typeface="Gill Sans"/>
                <a:sym typeface="Gill Sans"/>
              </a:rPr>
              <a:t> and its Antitrust Policy at </a:t>
            </a:r>
            <a:r>
              <a:rPr lang="en" sz="900" b="0" i="0" u="sng" strike="noStrike" cap="none" dirty="0">
                <a:solidFill>
                  <a:schemeClr val="hlink"/>
                </a:solidFill>
                <a:latin typeface="Gill Sans"/>
                <a:ea typeface="Gill Sans"/>
                <a:cs typeface="Gill Sans"/>
                <a:sym typeface="Gill Sans"/>
                <a:hlinkClick r:id="rId6"/>
              </a:rPr>
              <a:t>https://www.linuxfoundation.org/antitrust-policy</a:t>
            </a:r>
            <a:r>
              <a:rPr lang="en" sz="900" b="0" i="0" u="none" strike="noStrike" cap="none" dirty="0">
                <a:solidFill>
                  <a:schemeClr val="lt1"/>
                </a:solidFill>
                <a:latin typeface="Gill Sans"/>
                <a:ea typeface="Gill Sans"/>
                <a:cs typeface="Gill Sans"/>
                <a:sym typeface="Gill Sans"/>
              </a:rPr>
              <a:t>. each as may be modified from time to time. More information about The Linux Foundation’s policies is available at </a:t>
            </a:r>
            <a:r>
              <a:rPr lang="en" sz="900" b="0" i="0" u="sng" strike="noStrike" cap="none" dirty="0">
                <a:solidFill>
                  <a:schemeClr val="hlink"/>
                </a:solidFill>
                <a:latin typeface="Gill Sans"/>
                <a:ea typeface="Gill Sans"/>
                <a:cs typeface="Gill Sans"/>
                <a:sym typeface="Gill Sans"/>
                <a:hlinkClick r:id="rId7"/>
              </a:rPr>
              <a:t>https://www.linuxfoundation.org</a:t>
            </a:r>
            <a:r>
              <a:rPr lang="en" sz="900" b="0" i="0" u="none" strike="noStrike" cap="none" dirty="0">
                <a:solidFill>
                  <a:schemeClr val="lt1"/>
                </a:solidFill>
                <a:latin typeface="Gill Sans"/>
                <a:ea typeface="Gill Sans"/>
                <a:cs typeface="Gill Sans"/>
                <a:sym typeface="Gill Sans"/>
              </a:rPr>
              <a:t>. </a:t>
            </a:r>
            <a:endParaRPr sz="1100" dirty="0"/>
          </a:p>
          <a:p>
            <a:pPr marL="0" marR="0" lvl="0" indent="0" algn="l" rtl="0">
              <a:lnSpc>
                <a:spcPct val="100000"/>
              </a:lnSpc>
              <a:spcBef>
                <a:spcPts val="800"/>
              </a:spcBef>
              <a:spcAft>
                <a:spcPts val="0"/>
              </a:spcAft>
              <a:buClr>
                <a:srgbClr val="168FDF"/>
              </a:buClr>
              <a:buFont typeface="Helvetica Neue"/>
              <a:buNone/>
            </a:pPr>
            <a:r>
              <a:rPr lang="en" sz="900" b="0" i="0" u="none" strike="noStrike" cap="none" dirty="0">
                <a:solidFill>
                  <a:schemeClr val="lt1"/>
                </a:solidFill>
                <a:latin typeface="Gill Sans"/>
                <a:ea typeface="Gill Sans"/>
                <a:cs typeface="Gill Sans"/>
                <a:sym typeface="Gill Sans"/>
              </a:rPr>
              <a:t>Please email </a:t>
            </a:r>
            <a:r>
              <a:rPr lang="en" sz="900" b="0" i="0" u="sng" strike="noStrike" cap="none" dirty="0">
                <a:solidFill>
                  <a:schemeClr val="hlink"/>
                </a:solidFill>
                <a:latin typeface="Gill Sans"/>
                <a:ea typeface="Gill Sans"/>
                <a:cs typeface="Gill Sans"/>
                <a:sym typeface="Gill Sans"/>
                <a:hlinkClick r:id="rId8"/>
              </a:rPr>
              <a:t>legal@linuxfoundation.org</a:t>
            </a:r>
            <a:r>
              <a:rPr lang="en" sz="900" b="0" i="0" u="none" strike="noStrike" cap="none" dirty="0">
                <a:solidFill>
                  <a:schemeClr val="lt1"/>
                </a:solidFill>
                <a:latin typeface="Gill Sans"/>
                <a:ea typeface="Gill Sans"/>
                <a:cs typeface="Gill Sans"/>
                <a:sym typeface="Gill Sans"/>
              </a:rPr>
              <a:t> with any questions about The Linux Foundation’s policies or the notices set forth on this slide.</a:t>
            </a:r>
            <a:endParaRPr sz="900" b="0" i="0" u="none" strike="noStrike" cap="none" dirty="0">
              <a:solidFill>
                <a:schemeClr val="lt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a:t>Industry 4.0 as a great opportunity</a:t>
            </a:r>
            <a:endParaRPr/>
          </a:p>
        </p:txBody>
      </p:sp>
      <p:sp>
        <p:nvSpPr>
          <p:cNvPr id="5" name="Freeform: Shape 66">
            <a:extLst>
              <a:ext uri="{FF2B5EF4-FFF2-40B4-BE49-F238E27FC236}">
                <a16:creationId xmlns:a16="http://schemas.microsoft.com/office/drawing/2014/main" id="{827C55E5-3C5E-4F45-A5EC-AF6BFD5854C2}"/>
              </a:ext>
            </a:extLst>
          </p:cNvPr>
          <p:cNvSpPr/>
          <p:nvPr/>
        </p:nvSpPr>
        <p:spPr>
          <a:xfrm>
            <a:off x="6568512" y="993596"/>
            <a:ext cx="2005696" cy="367930"/>
          </a:xfrm>
          <a:custGeom>
            <a:avLst/>
            <a:gdLst>
              <a:gd name="connsiteX0" fmla="*/ 0 w 2100096"/>
              <a:gd name="connsiteY0" fmla="*/ 0 h 596900"/>
              <a:gd name="connsiteX1" fmla="*/ 2100096 w 2100096"/>
              <a:gd name="connsiteY1" fmla="*/ 0 h 596900"/>
              <a:gd name="connsiteX2" fmla="*/ 2100096 w 2100096"/>
              <a:gd name="connsiteY2" fmla="*/ 596900 h 596900"/>
              <a:gd name="connsiteX3" fmla="*/ 0 w 2100096"/>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2100096" h="596900">
                <a:moveTo>
                  <a:pt x="0" y="0"/>
                </a:moveTo>
                <a:lnTo>
                  <a:pt x="2100096" y="0"/>
                </a:lnTo>
                <a:lnTo>
                  <a:pt x="2100096" y="596900"/>
                </a:lnTo>
                <a:lnTo>
                  <a:pt x="0" y="596900"/>
                </a:lnTo>
                <a:close/>
              </a:path>
            </a:pathLst>
          </a:custGeom>
          <a:solidFill>
            <a:srgbClr val="44546A"/>
          </a:solidFill>
          <a:ln w="6350" cap="flat" cmpd="sng" algn="ctr">
            <a:noFill/>
            <a:prstDash val="solid"/>
            <a:miter lim="800000"/>
          </a:ln>
          <a:effectLst/>
        </p:spPr>
        <p:txBody>
          <a:bodyPr rtlCol="0" anchor="ctr"/>
          <a:lstStyle/>
          <a:p>
            <a:pPr marL="0" marR="0" lvl="0" indent="0" algn="ctr" defTabSz="609546" eaLnBrk="1" fontAlgn="auto" latinLnBrk="0" hangingPunct="1">
              <a:lnSpc>
                <a:spcPct val="80000"/>
              </a:lnSpc>
              <a:spcBef>
                <a:spcPts val="0"/>
              </a:spcBef>
              <a:spcAft>
                <a:spcPts val="0"/>
              </a:spcAft>
              <a:buClrTx/>
              <a:buSzTx/>
              <a:buFontTx/>
              <a:buNone/>
              <a:tabLst/>
              <a:defRPr/>
            </a:pPr>
            <a:r>
              <a:rPr kumimoji="0" lang="en-US" sz="1350" b="1" i="0" u="none" strike="noStrike" kern="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AVIONICS</a:t>
            </a:r>
          </a:p>
        </p:txBody>
      </p:sp>
      <p:sp>
        <p:nvSpPr>
          <p:cNvPr id="6" name="Rectangle 5">
            <a:extLst>
              <a:ext uri="{FF2B5EF4-FFF2-40B4-BE49-F238E27FC236}">
                <a16:creationId xmlns:a16="http://schemas.microsoft.com/office/drawing/2014/main" id="{D0AF30D6-804F-49BE-A77C-BE644934754F}"/>
              </a:ext>
            </a:extLst>
          </p:cNvPr>
          <p:cNvSpPr/>
          <p:nvPr/>
        </p:nvSpPr>
        <p:spPr>
          <a:xfrm>
            <a:off x="6568512" y="1491049"/>
            <a:ext cx="2005696" cy="3120838"/>
          </a:xfrm>
          <a:prstGeom prst="rect">
            <a:avLst/>
          </a:prstGeom>
          <a:solidFill>
            <a:srgbClr val="E7E6E6">
              <a:lumMod val="40000"/>
              <a:lumOff val="60000"/>
            </a:srgbClr>
          </a:solidFill>
          <a:ln w="12700" cap="flat" cmpd="sng" algn="ctr">
            <a:noFill/>
            <a:prstDash val="solid"/>
            <a:miter lim="800000"/>
          </a:ln>
          <a:effectLst/>
        </p:spPr>
        <p:txBody>
          <a:bodyPr rtlCol="0" anchor="t"/>
          <a:lstStyle/>
          <a:p>
            <a:pPr marL="0" marR="0" lvl="0" indent="-342900" algn="just" defTabSz="685783" eaLnBrk="1" fontAlgn="auto" latinLnBrk="0" hangingPunct="1">
              <a:lnSpc>
                <a:spcPct val="100000"/>
              </a:lnSpc>
              <a:spcBef>
                <a:spcPts val="90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Avionics market is approaching complex multi core SoC systems to support several use cases: </a:t>
            </a:r>
          </a:p>
          <a:p>
            <a:pPr marL="0" marR="0" lvl="0" indent="-342900" algn="just" defTabSz="685783" eaLnBrk="1" fontAlgn="auto" latinLnBrk="0" hangingPunct="1">
              <a:lnSpc>
                <a:spcPct val="100000"/>
              </a:lnSpc>
              <a:spcBef>
                <a:spcPts val="90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342900" algn="just" defTabSz="685783" eaLnBrk="1" fontAlgn="auto" latinLnBrk="0" hangingPunct="1">
              <a:lnSpc>
                <a:spcPct val="100000"/>
              </a:lnSpc>
              <a:spcBef>
                <a:spcPts val="90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Glass Cockpit</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Flight Navigation</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Flight Communications</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Flight Controls</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Engine Controls</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In-Flight </a:t>
            </a: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Entertainment</a:t>
            </a:r>
          </a:p>
          <a:p>
            <a:pPr marL="0" marR="0" lvl="0" indent="0" algn="ctr" defTabSz="685783" eaLnBrk="1" fontAlgn="auto" latinLnBrk="0" hangingPunct="1">
              <a:lnSpc>
                <a:spcPts val="9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ts val="9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Electr. &amp; emergency</a:t>
            </a: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7" name="Freeform: Shape 66">
            <a:extLst>
              <a:ext uri="{FF2B5EF4-FFF2-40B4-BE49-F238E27FC236}">
                <a16:creationId xmlns:a16="http://schemas.microsoft.com/office/drawing/2014/main" id="{9390DF82-25FD-4A18-8952-7BFE7F574612}"/>
              </a:ext>
            </a:extLst>
          </p:cNvPr>
          <p:cNvSpPr/>
          <p:nvPr/>
        </p:nvSpPr>
        <p:spPr>
          <a:xfrm>
            <a:off x="4561945" y="994202"/>
            <a:ext cx="1909612" cy="367930"/>
          </a:xfrm>
          <a:custGeom>
            <a:avLst/>
            <a:gdLst>
              <a:gd name="connsiteX0" fmla="*/ 0 w 2100096"/>
              <a:gd name="connsiteY0" fmla="*/ 0 h 596900"/>
              <a:gd name="connsiteX1" fmla="*/ 2100096 w 2100096"/>
              <a:gd name="connsiteY1" fmla="*/ 0 h 596900"/>
              <a:gd name="connsiteX2" fmla="*/ 2100096 w 2100096"/>
              <a:gd name="connsiteY2" fmla="*/ 596900 h 596900"/>
              <a:gd name="connsiteX3" fmla="*/ 0 w 2100096"/>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2100096" h="596900">
                <a:moveTo>
                  <a:pt x="0" y="0"/>
                </a:moveTo>
                <a:lnTo>
                  <a:pt x="2100096" y="0"/>
                </a:lnTo>
                <a:lnTo>
                  <a:pt x="2100096" y="596900"/>
                </a:lnTo>
                <a:lnTo>
                  <a:pt x="0" y="596900"/>
                </a:lnTo>
                <a:close/>
              </a:path>
            </a:pathLst>
          </a:custGeom>
          <a:solidFill>
            <a:srgbClr val="44546A"/>
          </a:solidFill>
          <a:ln w="6350" cap="flat" cmpd="sng" algn="ctr">
            <a:noFill/>
            <a:prstDash val="solid"/>
            <a:miter lim="800000"/>
          </a:ln>
          <a:effectLst/>
        </p:spPr>
        <p:txBody>
          <a:bodyPr rtlCol="0" anchor="ctr"/>
          <a:lstStyle/>
          <a:p>
            <a:pPr marL="0" marR="0" lvl="0" indent="0" algn="ctr" defTabSz="609546" eaLnBrk="1" fontAlgn="auto" latinLnBrk="0" hangingPunct="1">
              <a:lnSpc>
                <a:spcPct val="80000"/>
              </a:lnSpc>
              <a:spcBef>
                <a:spcPts val="0"/>
              </a:spcBef>
              <a:spcAft>
                <a:spcPts val="0"/>
              </a:spcAft>
              <a:buClrTx/>
              <a:buSzTx/>
              <a:buFontTx/>
              <a:buNone/>
              <a:tabLst/>
              <a:defRPr/>
            </a:pPr>
            <a:r>
              <a:rPr kumimoji="0" lang="en-US" sz="1350" b="1" i="0" u="none" strike="noStrike" kern="0" cap="none" spc="0" normalizeH="0" baseline="0" noProof="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TRANSPORTATION</a:t>
            </a:r>
          </a:p>
        </p:txBody>
      </p:sp>
      <p:sp>
        <p:nvSpPr>
          <p:cNvPr id="8" name="Rectangle 7">
            <a:extLst>
              <a:ext uri="{FF2B5EF4-FFF2-40B4-BE49-F238E27FC236}">
                <a16:creationId xmlns:a16="http://schemas.microsoft.com/office/drawing/2014/main" id="{0322DBFC-F55C-4845-8A69-39D7B6557825}"/>
              </a:ext>
            </a:extLst>
          </p:cNvPr>
          <p:cNvSpPr/>
          <p:nvPr/>
        </p:nvSpPr>
        <p:spPr>
          <a:xfrm>
            <a:off x="4570561" y="1491048"/>
            <a:ext cx="1915357" cy="3120837"/>
          </a:xfrm>
          <a:prstGeom prst="rect">
            <a:avLst/>
          </a:prstGeom>
          <a:solidFill>
            <a:srgbClr val="E7E6E6">
              <a:lumMod val="40000"/>
              <a:lumOff val="60000"/>
            </a:srgbClr>
          </a:solidFill>
          <a:ln w="12700" cap="flat" cmpd="sng" algn="ctr">
            <a:noFill/>
            <a:prstDash val="solid"/>
            <a:miter lim="800000"/>
          </a:ln>
          <a:effectLst/>
        </p:spPr>
        <p:txBody>
          <a:bodyPr rtlCol="0" anchor="t"/>
          <a:lstStyle/>
          <a:p>
            <a:pPr marL="0" marR="0" lvl="0" indent="0" algn="just"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Transportation Systems are undergoing a digital transformation that requires an increased demand for higher levels of safety:</a:t>
            </a:r>
          </a:p>
          <a:p>
            <a:pPr marL="0" marR="0" lvl="0" indent="0" algn="just"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Passenger Information Systems</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Fleet Management</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e-ticketing</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Passenger Infotainment</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Traffic Monitoring</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Signaling Systems</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Passenger Boarding Sensors</a:t>
            </a:r>
            <a:endParaRPr kumimoji="0" lang="en-US" sz="1200" b="0" i="1"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9" name="Freeform: Shape 66">
            <a:extLst>
              <a:ext uri="{FF2B5EF4-FFF2-40B4-BE49-F238E27FC236}">
                <a16:creationId xmlns:a16="http://schemas.microsoft.com/office/drawing/2014/main" id="{B2D201B3-9C9B-4D5D-8523-F99E5989A30C}"/>
              </a:ext>
            </a:extLst>
          </p:cNvPr>
          <p:cNvSpPr/>
          <p:nvPr/>
        </p:nvSpPr>
        <p:spPr>
          <a:xfrm>
            <a:off x="2602955" y="994201"/>
            <a:ext cx="1862037" cy="367930"/>
          </a:xfrm>
          <a:custGeom>
            <a:avLst/>
            <a:gdLst>
              <a:gd name="connsiteX0" fmla="*/ 0 w 2100096"/>
              <a:gd name="connsiteY0" fmla="*/ 0 h 596900"/>
              <a:gd name="connsiteX1" fmla="*/ 2100096 w 2100096"/>
              <a:gd name="connsiteY1" fmla="*/ 0 h 596900"/>
              <a:gd name="connsiteX2" fmla="*/ 2100096 w 2100096"/>
              <a:gd name="connsiteY2" fmla="*/ 596900 h 596900"/>
              <a:gd name="connsiteX3" fmla="*/ 0 w 2100096"/>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2100096" h="596900">
                <a:moveTo>
                  <a:pt x="0" y="0"/>
                </a:moveTo>
                <a:lnTo>
                  <a:pt x="2100096" y="0"/>
                </a:lnTo>
                <a:lnTo>
                  <a:pt x="2100096" y="596900"/>
                </a:lnTo>
                <a:lnTo>
                  <a:pt x="0" y="596900"/>
                </a:lnTo>
                <a:close/>
              </a:path>
            </a:pathLst>
          </a:custGeom>
          <a:solidFill>
            <a:srgbClr val="44546A"/>
          </a:solidFill>
          <a:ln w="6350" cap="flat" cmpd="sng" algn="ctr">
            <a:noFill/>
            <a:prstDash val="solid"/>
            <a:miter lim="800000"/>
          </a:ln>
          <a:effectLst/>
        </p:spPr>
        <p:txBody>
          <a:bodyPr rtlCol="0" anchor="ctr"/>
          <a:lstStyle/>
          <a:p>
            <a:pPr marL="0" marR="0" lvl="0" indent="0" algn="ctr" defTabSz="609546" eaLnBrk="1" fontAlgn="auto" latinLnBrk="0" hangingPunct="1">
              <a:lnSpc>
                <a:spcPct val="8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AUTOMOTIVE</a:t>
            </a:r>
          </a:p>
        </p:txBody>
      </p:sp>
      <p:sp>
        <p:nvSpPr>
          <p:cNvPr id="10" name="Rectangle 9">
            <a:extLst>
              <a:ext uri="{FF2B5EF4-FFF2-40B4-BE49-F238E27FC236}">
                <a16:creationId xmlns:a16="http://schemas.microsoft.com/office/drawing/2014/main" id="{B5F1A028-0B5F-407E-AA0C-0B29B4E15AA2}"/>
              </a:ext>
            </a:extLst>
          </p:cNvPr>
          <p:cNvSpPr/>
          <p:nvPr/>
        </p:nvSpPr>
        <p:spPr>
          <a:xfrm>
            <a:off x="2602956" y="1491049"/>
            <a:ext cx="1862036" cy="3120838"/>
          </a:xfrm>
          <a:prstGeom prst="rect">
            <a:avLst/>
          </a:prstGeom>
          <a:solidFill>
            <a:srgbClr val="E7E6E6">
              <a:lumMod val="40000"/>
              <a:lumOff val="60000"/>
            </a:srgbClr>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685783"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Many functions provided by automotive market require Functional Safety applications up to ASIL D at system level:</a:t>
            </a:r>
          </a:p>
          <a:p>
            <a:pPr marL="0" marR="0" lvl="0" indent="0" algn="just"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just"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Instrument cluster</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Rear-view camera</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Surround-view system</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Safety-related audio chimes</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Computer Vision Algorithm  (Driver Monitoring)</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Central vehicle applications</a:t>
            </a:r>
            <a:endParaRPr kumimoji="0" lang="en-US" sz="1200" b="0"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11" name="Freeform: Shape 66">
            <a:extLst>
              <a:ext uri="{FF2B5EF4-FFF2-40B4-BE49-F238E27FC236}">
                <a16:creationId xmlns:a16="http://schemas.microsoft.com/office/drawing/2014/main" id="{681F172D-82C2-4F42-AC3D-D065A705244F}"/>
              </a:ext>
            </a:extLst>
          </p:cNvPr>
          <p:cNvSpPr/>
          <p:nvPr/>
        </p:nvSpPr>
        <p:spPr>
          <a:xfrm>
            <a:off x="564573" y="994201"/>
            <a:ext cx="1941427" cy="367930"/>
          </a:xfrm>
          <a:custGeom>
            <a:avLst/>
            <a:gdLst>
              <a:gd name="connsiteX0" fmla="*/ 0 w 2100096"/>
              <a:gd name="connsiteY0" fmla="*/ 0 h 596900"/>
              <a:gd name="connsiteX1" fmla="*/ 2100096 w 2100096"/>
              <a:gd name="connsiteY1" fmla="*/ 0 h 596900"/>
              <a:gd name="connsiteX2" fmla="*/ 2100096 w 2100096"/>
              <a:gd name="connsiteY2" fmla="*/ 596900 h 596900"/>
              <a:gd name="connsiteX3" fmla="*/ 0 w 2100096"/>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2100096" h="596900">
                <a:moveTo>
                  <a:pt x="0" y="0"/>
                </a:moveTo>
                <a:lnTo>
                  <a:pt x="2100096" y="0"/>
                </a:lnTo>
                <a:lnTo>
                  <a:pt x="2100096" y="596900"/>
                </a:lnTo>
                <a:lnTo>
                  <a:pt x="0" y="596900"/>
                </a:lnTo>
                <a:close/>
              </a:path>
            </a:pathLst>
          </a:custGeom>
          <a:solidFill>
            <a:srgbClr val="44546A"/>
          </a:solidFill>
          <a:ln w="6350" cap="flat" cmpd="sng" algn="ctr">
            <a:noFill/>
            <a:prstDash val="solid"/>
            <a:miter lim="800000"/>
          </a:ln>
          <a:effectLst/>
        </p:spPr>
        <p:txBody>
          <a:bodyPr rtlCol="0" anchor="ctr"/>
          <a:lstStyle/>
          <a:p>
            <a:pPr marL="0" marR="0" lvl="0" indent="0" algn="ctr" defTabSz="609546" eaLnBrk="1" fontAlgn="auto" latinLnBrk="0" hangingPunct="1">
              <a:lnSpc>
                <a:spcPct val="8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Open Sans Light" panose="020B0604020202020204" charset="0"/>
                <a:ea typeface="Open Sans Light" panose="020B0604020202020204" charset="0"/>
                <a:cs typeface="Open Sans Light" panose="020B0604020202020204" charset="0"/>
              </a:rPr>
              <a:t>INDUSTRIAL</a:t>
            </a:r>
          </a:p>
        </p:txBody>
      </p:sp>
      <p:sp>
        <p:nvSpPr>
          <p:cNvPr id="12" name="Rectangle 11">
            <a:extLst>
              <a:ext uri="{FF2B5EF4-FFF2-40B4-BE49-F238E27FC236}">
                <a16:creationId xmlns:a16="http://schemas.microsoft.com/office/drawing/2014/main" id="{D9BCF09D-9240-47D9-BB2E-61D36F455E44}"/>
              </a:ext>
            </a:extLst>
          </p:cNvPr>
          <p:cNvSpPr/>
          <p:nvPr/>
        </p:nvSpPr>
        <p:spPr>
          <a:xfrm>
            <a:off x="564577" y="1491049"/>
            <a:ext cx="1941423" cy="3120837"/>
          </a:xfrm>
          <a:prstGeom prst="rect">
            <a:avLst/>
          </a:prstGeom>
          <a:solidFill>
            <a:srgbClr val="E7E6E6">
              <a:lumMod val="40000"/>
              <a:lumOff val="60000"/>
            </a:srgbClr>
          </a:solidFill>
          <a:ln w="12700" cap="flat" cmpd="sng" algn="ctr">
            <a:noFill/>
            <a:prstDash val="solid"/>
            <a:miter lim="800000"/>
          </a:ln>
          <a:effectLst/>
        </p:spPr>
        <p:txBody>
          <a:bodyPr rtlCol="0" anchor="t"/>
          <a:lstStyle/>
          <a:p>
            <a:pPr marL="0" marR="0" lvl="0" indent="0" algn="just" defTabSz="685783"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Industrial Market  is driven by regulations mandating functional safety:</a:t>
            </a:r>
          </a:p>
          <a:p>
            <a:pPr marL="0" marR="0" lvl="0" indent="0" algn="just"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just"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just" defTabSz="68578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355"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Robotics: Human-Robot collaboration</a:t>
            </a:r>
          </a:p>
          <a:p>
            <a:pPr marL="0" marR="0" lvl="0" indent="0" algn="ctr" defTabSz="914355"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Programmable logic controller (PLC)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Industrial PCs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Advanced multifuction controller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355"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HMI: Remote monitoring and control</a:t>
            </a:r>
          </a:p>
          <a:p>
            <a:pPr marL="0" marR="0" lvl="0" indent="0" algn="ctr" defTabSz="914355"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ctr" defTabSz="914355"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Workload consolidation</a:t>
            </a:r>
            <a:endParaRPr kumimoji="0" lang="en-US" sz="900" b="0" i="0" u="none" strike="noStrike" kern="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92585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lvl="0"/>
            <a:r>
              <a:rPr lang="en-US" dirty="0"/>
              <a:t>Industry 4.0: Key Enabling Technologies (KET)</a:t>
            </a:r>
            <a:endParaRPr dirty="0"/>
          </a:p>
        </p:txBody>
      </p:sp>
      <p:grpSp>
        <p:nvGrpSpPr>
          <p:cNvPr id="4" name="Group 3">
            <a:extLst>
              <a:ext uri="{FF2B5EF4-FFF2-40B4-BE49-F238E27FC236}">
                <a16:creationId xmlns:a16="http://schemas.microsoft.com/office/drawing/2014/main" id="{8A0AFB3A-F2BC-4769-8307-D7E67370A2C6}"/>
              </a:ext>
            </a:extLst>
          </p:cNvPr>
          <p:cNvGrpSpPr/>
          <p:nvPr/>
        </p:nvGrpSpPr>
        <p:grpSpPr>
          <a:xfrm>
            <a:off x="372894" y="757450"/>
            <a:ext cx="8552045" cy="3900007"/>
            <a:chOff x="179512" y="776865"/>
            <a:chExt cx="9128689" cy="4300026"/>
          </a:xfrm>
        </p:grpSpPr>
        <p:graphicFrame>
          <p:nvGraphicFramePr>
            <p:cNvPr id="6" name="Diagram 5">
              <a:extLst>
                <a:ext uri="{FF2B5EF4-FFF2-40B4-BE49-F238E27FC236}">
                  <a16:creationId xmlns:a16="http://schemas.microsoft.com/office/drawing/2014/main" id="{28657119-46C5-43A2-A6A2-7228E8FE7D47}"/>
                </a:ext>
              </a:extLst>
            </p:cNvPr>
            <p:cNvGraphicFramePr/>
            <p:nvPr>
              <p:extLst>
                <p:ext uri="{D42A27DB-BD31-4B8C-83A1-F6EECF244321}">
                  <p14:modId xmlns:p14="http://schemas.microsoft.com/office/powerpoint/2010/main" val="703484426"/>
                </p:ext>
              </p:extLst>
            </p:nvPr>
          </p:nvGraphicFramePr>
          <p:xfrm>
            <a:off x="179512" y="776865"/>
            <a:ext cx="5580113" cy="4300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E7F1104-8D5B-4558-92DA-90E2285938B0}"/>
                </a:ext>
              </a:extLst>
            </p:cNvPr>
            <p:cNvGrpSpPr/>
            <p:nvPr/>
          </p:nvGrpSpPr>
          <p:grpSpPr>
            <a:xfrm>
              <a:off x="6413891" y="978290"/>
              <a:ext cx="2285792" cy="2324532"/>
              <a:chOff x="5696574" y="1203598"/>
              <a:chExt cx="3864260" cy="3324051"/>
            </a:xfrm>
          </p:grpSpPr>
          <p:graphicFrame>
            <p:nvGraphicFramePr>
              <p:cNvPr id="8" name="Diagram 7">
                <a:extLst>
                  <a:ext uri="{FF2B5EF4-FFF2-40B4-BE49-F238E27FC236}">
                    <a16:creationId xmlns:a16="http://schemas.microsoft.com/office/drawing/2014/main" id="{5A521F5D-0733-4983-BA42-44D90FD3C646}"/>
                  </a:ext>
                </a:extLst>
              </p:cNvPr>
              <p:cNvGraphicFramePr/>
              <p:nvPr>
                <p:extLst>
                  <p:ext uri="{D42A27DB-BD31-4B8C-83A1-F6EECF244321}">
                    <p14:modId xmlns:p14="http://schemas.microsoft.com/office/powerpoint/2010/main" val="2567780847"/>
                  </p:ext>
                </p:extLst>
              </p:nvPr>
            </p:nvGraphicFramePr>
            <p:xfrm>
              <a:off x="5696574" y="1203598"/>
              <a:ext cx="3864260" cy="28638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Rectangle 8">
                <a:extLst>
                  <a:ext uri="{FF2B5EF4-FFF2-40B4-BE49-F238E27FC236}">
                    <a16:creationId xmlns:a16="http://schemas.microsoft.com/office/drawing/2014/main" id="{4C4280ED-1708-4A08-8FB9-FD6AC124A67E}"/>
                  </a:ext>
                </a:extLst>
              </p:cNvPr>
              <p:cNvSpPr/>
              <p:nvPr/>
            </p:nvSpPr>
            <p:spPr>
              <a:xfrm>
                <a:off x="5907114" y="4139442"/>
                <a:ext cx="2892212" cy="388207"/>
              </a:xfrm>
              <a:prstGeom prst="rect">
                <a:avLst/>
              </a:prstGeom>
            </p:spPr>
            <p:txBody>
              <a:bodyPr wrap="square">
                <a:spAutoFit/>
              </a:bodyPr>
              <a:lstStyle/>
              <a:p>
                <a:pPr algn="ctr"/>
                <a:r>
                  <a:rPr lang="en-US" sz="1000" i="1" dirty="0">
                    <a:solidFill>
                      <a:srgbClr val="FF0000"/>
                    </a:solidFill>
                    <a:latin typeface="Open Sans Light" panose="020B0604020202020204" charset="0"/>
                    <a:ea typeface="Open Sans Light" panose="020B0604020202020204" charset="0"/>
                    <a:cs typeface="Open Sans Light" panose="020B0604020202020204" charset="0"/>
                  </a:rPr>
                  <a:t>IoT Layers</a:t>
                </a:r>
                <a:endParaRPr lang="en-IE" sz="1000" i="1" dirty="0">
                  <a:solidFill>
                    <a:srgbClr val="FF0000"/>
                  </a:solidFill>
                  <a:latin typeface="Open Sans Light" panose="020B0604020202020204" charset="0"/>
                  <a:ea typeface="Open Sans Light" panose="020B0604020202020204" charset="0"/>
                  <a:cs typeface="Open Sans Light" panose="020B0604020202020204" charset="0"/>
                </a:endParaRPr>
              </a:p>
            </p:txBody>
          </p:sp>
        </p:grpSp>
        <p:sp>
          <p:nvSpPr>
            <p:cNvPr id="10" name="Content Placeholder 4">
              <a:extLst>
                <a:ext uri="{FF2B5EF4-FFF2-40B4-BE49-F238E27FC236}">
                  <a16:creationId xmlns:a16="http://schemas.microsoft.com/office/drawing/2014/main" id="{27629D4D-296A-4CD5-9C7F-43867C96B897}"/>
                </a:ext>
              </a:extLst>
            </p:cNvPr>
            <p:cNvSpPr txBox="1">
              <a:spLocks/>
            </p:cNvSpPr>
            <p:nvPr/>
          </p:nvSpPr>
          <p:spPr>
            <a:xfrm>
              <a:off x="5923826" y="3287908"/>
              <a:ext cx="3384375" cy="877302"/>
            </a:xfrm>
            <a:prstGeom prst="rect">
              <a:avLst/>
            </a:prstGeom>
          </p:spPr>
          <p:txBody>
            <a:bodyPr vert="horz" lIns="0" tIns="0" rIns="0" bIns="0" rtlCol="0" anchor="ctr">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8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IE" sz="120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rPr>
                <a:t>Functional Safety (</a:t>
              </a:r>
              <a:r>
                <a:rPr kumimoji="0" lang="en-IE" sz="1200" b="0" i="0" u="none" strike="noStrike" kern="1200" cap="none" spc="0" normalizeH="0" baseline="0" noProof="0" dirty="0" err="1">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rPr>
                <a:t>FuSa</a:t>
              </a:r>
              <a:r>
                <a:rPr kumimoji="0" lang="en-IE" sz="120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rPr>
                <a:t>) standards like ISO 26262 and IEC 61508 are providing requirements and guidelines for a complete </a:t>
              </a:r>
              <a:r>
                <a:rPr kumimoji="0" lang="en-IE" sz="1200" b="0" i="0" u="none" strike="noStrike" kern="1200" cap="none" spc="0" normalizeH="0" baseline="0" noProof="0" dirty="0" err="1">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rPr>
                <a:t>FuSa</a:t>
              </a:r>
              <a:r>
                <a:rPr kumimoji="0" lang="en-IE" sz="1200" b="0" i="0" u="none" strike="noStrike" kern="1200" cap="none" spc="0" normalizeH="0" baseline="0" noProof="0" dirty="0">
                  <a:ln>
                    <a:noFill/>
                  </a:ln>
                  <a:solidFill>
                    <a:srgbClr val="0071C5"/>
                  </a:solidFill>
                  <a:effectLst/>
                  <a:uLnTx/>
                  <a:uFillTx/>
                  <a:latin typeface="Open Sans Light" panose="020B0604020202020204" charset="0"/>
                  <a:ea typeface="Open Sans Light" panose="020B0604020202020204" charset="0"/>
                  <a:cs typeface="Open Sans Light" panose="020B0604020202020204" charset="0"/>
                </a:rPr>
                <a:t> SW lifecycle.</a:t>
              </a:r>
            </a:p>
          </p:txBody>
        </p:sp>
      </p:grpSp>
    </p:spTree>
    <p:extLst>
      <p:ext uri="{BB962C8B-B14F-4D97-AF65-F5344CB8AC3E}">
        <p14:creationId xmlns:p14="http://schemas.microsoft.com/office/powerpoint/2010/main" val="2000613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it-IT" dirty="0"/>
              <a:t>What is Functional Safety?</a:t>
            </a:r>
            <a:endParaRPr dirty="0"/>
          </a:p>
        </p:txBody>
      </p:sp>
      <p:sp>
        <p:nvSpPr>
          <p:cNvPr id="6" name="Rectangle 5">
            <a:extLst>
              <a:ext uri="{FF2B5EF4-FFF2-40B4-BE49-F238E27FC236}">
                <a16:creationId xmlns:a16="http://schemas.microsoft.com/office/drawing/2014/main" id="{8E314EEC-EBD6-4771-92DE-232492B23721}"/>
              </a:ext>
            </a:extLst>
          </p:cNvPr>
          <p:cNvSpPr/>
          <p:nvPr/>
        </p:nvSpPr>
        <p:spPr>
          <a:xfrm>
            <a:off x="620723" y="1042586"/>
            <a:ext cx="7896314" cy="8299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11" name="Content Placeholder 2">
            <a:extLst>
              <a:ext uri="{FF2B5EF4-FFF2-40B4-BE49-F238E27FC236}">
                <a16:creationId xmlns:a16="http://schemas.microsoft.com/office/drawing/2014/main" id="{E44F73BB-CE6E-4A79-973B-4E681F67E556}"/>
              </a:ext>
            </a:extLst>
          </p:cNvPr>
          <p:cNvSpPr txBox="1">
            <a:spLocks/>
          </p:cNvSpPr>
          <p:nvPr/>
        </p:nvSpPr>
        <p:spPr>
          <a:xfrm>
            <a:off x="1002047" y="1088343"/>
            <a:ext cx="6560852" cy="556662"/>
          </a:xfrm>
          <a:prstGeom prst="rect">
            <a:avLst/>
          </a:prstGeom>
        </p:spPr>
        <p:txBody>
          <a:bodyPr numCol="1"/>
          <a:lstStyle>
            <a:lvl1pPr marL="0" indent="0" algn="l" defTabSz="457142" rtl="0" eaLnBrk="1" latinLnBrk="0" hangingPunct="1">
              <a:spcBef>
                <a:spcPts val="1200"/>
              </a:spcBef>
              <a:spcAft>
                <a:spcPts val="0"/>
              </a:spcAft>
              <a:buFont typeface="Wingdings" panose="05000000000000000000" pitchFamily="2" charset="2"/>
              <a:buNone/>
              <a:defRPr sz="1800" b="0" kern="1200">
                <a:solidFill>
                  <a:schemeClr val="tx2"/>
                </a:solidFill>
                <a:latin typeface="+mn-lt"/>
                <a:ea typeface="+mn-ea"/>
                <a:cs typeface="Intel Clear" panose="020B0604020203020204" pitchFamily="34" charset="0"/>
              </a:defRPr>
            </a:lvl1pPr>
            <a:lvl2pPr marL="225395" indent="-225395" algn="l" defTabSz="457142"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430" indent="-228570" algn="l" defTabSz="457142"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843" indent="-228570" algn="l" defTabSz="457142"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048" indent="-228570" algn="l" defTabSz="457142"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285" indent="-228570" algn="l" defTabSz="457142" rtl="0" eaLnBrk="1" latinLnBrk="0" hangingPunct="1">
              <a:spcBef>
                <a:spcPct val="20000"/>
              </a:spcBef>
              <a:buFont typeface="Arial"/>
              <a:buChar char="•"/>
              <a:defRPr sz="2000" kern="1200">
                <a:solidFill>
                  <a:schemeClr val="tx1"/>
                </a:solidFill>
                <a:latin typeface="+mn-lt"/>
                <a:ea typeface="+mn-ea"/>
                <a:cs typeface="+mn-cs"/>
              </a:defRPr>
            </a:lvl6pPr>
            <a:lvl7pPr marL="2971430" indent="-228570" algn="l" defTabSz="457142" rtl="0" eaLnBrk="1" latinLnBrk="0" hangingPunct="1">
              <a:spcBef>
                <a:spcPct val="20000"/>
              </a:spcBef>
              <a:buFont typeface="Arial"/>
              <a:buChar char="•"/>
              <a:defRPr sz="2000" kern="1200">
                <a:solidFill>
                  <a:schemeClr val="tx1"/>
                </a:solidFill>
                <a:latin typeface="+mn-lt"/>
                <a:ea typeface="+mn-ea"/>
                <a:cs typeface="+mn-cs"/>
              </a:defRPr>
            </a:lvl7pPr>
            <a:lvl8pPr marL="3428573" indent="-228570" algn="l" defTabSz="457142" rtl="0" eaLnBrk="1" latinLnBrk="0" hangingPunct="1">
              <a:spcBef>
                <a:spcPct val="20000"/>
              </a:spcBef>
              <a:buFont typeface="Arial"/>
              <a:buChar char="•"/>
              <a:defRPr sz="2000" kern="1200">
                <a:solidFill>
                  <a:schemeClr val="tx1"/>
                </a:solidFill>
                <a:latin typeface="+mn-lt"/>
                <a:ea typeface="+mn-ea"/>
                <a:cs typeface="+mn-cs"/>
              </a:defRPr>
            </a:lvl8pPr>
            <a:lvl9pPr marL="3885715" indent="-228570" algn="l" defTabSz="457142" rtl="0" eaLnBrk="1" latinLnBrk="0" hangingPunct="1">
              <a:spcBef>
                <a:spcPct val="20000"/>
              </a:spcBef>
              <a:buFont typeface="Arial"/>
              <a:buChar char="•"/>
              <a:defRPr sz="2000" kern="1200">
                <a:solidFill>
                  <a:schemeClr val="tx1"/>
                </a:solidFill>
                <a:latin typeface="+mn-lt"/>
                <a:ea typeface="+mn-ea"/>
                <a:cs typeface="+mn-cs"/>
              </a:defRPr>
            </a:lvl9pPr>
          </a:lstStyle>
          <a:p>
            <a:pPr lvl="0" algn="ctr">
              <a:spcBef>
                <a:spcPts val="0"/>
              </a:spcBef>
            </a:pP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“The Absence of </a:t>
            </a:r>
            <a:r>
              <a:rPr lang="en-US" sz="1600" b="1" i="1" dirty="0">
                <a:solidFill>
                  <a:srgbClr val="003C71">
                    <a:lumMod val="75000"/>
                  </a:srgbClr>
                </a:solidFill>
                <a:latin typeface="Open Sans Light" panose="020B0604020202020204" charset="0"/>
                <a:ea typeface="Open Sans Light" panose="020B0604020202020204" charset="0"/>
                <a:cs typeface="Open Sans Light" panose="020B0604020202020204" charset="0"/>
              </a:rPr>
              <a:t>U</a:t>
            </a:r>
            <a:r>
              <a:rPr kumimoji="0" lang="en-US" sz="1600" b="1" i="1" u="none" strike="noStrike" kern="1200" cap="none" spc="0" normalizeH="0" baseline="0" noProof="0" dirty="0" err="1">
                <a:ln>
                  <a:noFill/>
                </a:ln>
                <a:solidFill>
                  <a:srgbClr val="003C71">
                    <a:lumMod val="75000"/>
                  </a:srgbClr>
                </a:solidFill>
                <a:effectLst/>
                <a:uLnTx/>
                <a:uFillTx/>
                <a:latin typeface="Open Sans Light" panose="020B0604020202020204" charset="0"/>
                <a:ea typeface="Open Sans Light" panose="020B0604020202020204" charset="0"/>
                <a:cs typeface="Open Sans Light" panose="020B0604020202020204" charset="0"/>
              </a:rPr>
              <a:t>nreasonable</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risk due to </a:t>
            </a:r>
            <a:r>
              <a:rPr kumimoji="0" lang="en-US" sz="1600" b="1" i="1" u="none" strike="noStrike" kern="1200" cap="none" spc="0" normalizeH="0" baseline="0" noProof="0" dirty="0">
                <a:ln>
                  <a:noFill/>
                </a:ln>
                <a:solidFill>
                  <a:srgbClr val="FF0000"/>
                </a:solidFill>
                <a:effectLst/>
                <a:uLnTx/>
                <a:uFillTx/>
                <a:latin typeface="Open Sans Light" panose="020B0604020202020204" charset="0"/>
                <a:ea typeface="Open Sans Light" panose="020B0604020202020204" charset="0"/>
                <a:cs typeface="Open Sans Light" panose="020B0604020202020204" charset="0"/>
              </a:rPr>
              <a:t>hazards</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caused by </a:t>
            </a:r>
          </a:p>
          <a:p>
            <a:pPr lvl="0" algn="ctr">
              <a:spcBef>
                <a:spcPts val="0"/>
              </a:spcBef>
            </a:pPr>
            <a:r>
              <a:rPr kumimoji="0" lang="en-US" sz="1600" b="1" i="1" u="none" strike="noStrike" kern="1200" cap="none" spc="0" normalizeH="0" baseline="0" noProof="0" dirty="0">
                <a:ln>
                  <a:noFill/>
                </a:ln>
                <a:solidFill>
                  <a:srgbClr val="FF0000"/>
                </a:solidFill>
                <a:effectLst/>
                <a:uLnTx/>
                <a:uFillTx/>
                <a:latin typeface="Open Sans Light" panose="020B0604020202020204" charset="0"/>
                <a:ea typeface="Open Sans Light" panose="020B0604020202020204" charset="0"/>
                <a:cs typeface="Open Sans Light" panose="020B0604020202020204" charset="0"/>
              </a:rPr>
              <a:t>malfunctioning</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behavior of E/E systems”</a:t>
            </a:r>
          </a:p>
          <a:p>
            <a:pPr algn="ctr">
              <a:spcBef>
                <a:spcPts val="0"/>
              </a:spcBef>
            </a:pPr>
            <a:r>
              <a:rPr lang="en-US" sz="1200" dirty="0">
                <a:latin typeface="Open Sans Light" panose="020B0604020202020204" charset="0"/>
                <a:ea typeface="Open Sans Light" panose="020B0604020202020204" charset="0"/>
                <a:cs typeface="Open Sans Light" panose="020B0604020202020204" charset="0"/>
              </a:rPr>
              <a:t>Objective:  Freedom from unacceptable Human Risk/Damage either directly or indirectly</a:t>
            </a:r>
          </a:p>
          <a:p>
            <a:pPr lvl="0" algn="ctr">
              <a:spcBef>
                <a:spcPts val="0"/>
              </a:spcBef>
            </a:pPr>
            <a:endParaRPr kumimoji="0" lang="en-US" sz="10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125" b="1"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013"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32" name="Rectangle 3">
            <a:extLst>
              <a:ext uri="{FF2B5EF4-FFF2-40B4-BE49-F238E27FC236}">
                <a16:creationId xmlns:a16="http://schemas.microsoft.com/office/drawing/2014/main" id="{8926F98F-9283-4980-AE7E-D886957D8BFE}"/>
              </a:ext>
            </a:extLst>
          </p:cNvPr>
          <p:cNvSpPr txBox="1">
            <a:spLocks noChangeArrowheads="1"/>
          </p:cNvSpPr>
          <p:nvPr/>
        </p:nvSpPr>
        <p:spPr>
          <a:xfrm>
            <a:off x="468629" y="1964695"/>
            <a:ext cx="5123285" cy="1447859"/>
          </a:xfrm>
          <a:prstGeom prst="rect">
            <a:avLst/>
          </a:prstGeom>
        </p:spPr>
        <p:txBody>
          <a:bodyPr/>
          <a:lstStyle>
            <a:lvl1pPr marL="342900" indent="-342900" algn="l" rtl="0" fontAlgn="base">
              <a:spcBef>
                <a:spcPct val="20000"/>
              </a:spcBef>
              <a:spcAft>
                <a:spcPct val="0"/>
              </a:spcAft>
              <a:buChar char="•"/>
              <a:defRPr sz="3200">
                <a:solidFill>
                  <a:schemeClr val="tx1"/>
                </a:solidFill>
                <a:latin typeface="Arial "/>
                <a:ea typeface="+mn-ea"/>
                <a:cs typeface="+mn-cs"/>
              </a:defRPr>
            </a:lvl1pPr>
            <a:lvl2pPr marL="742950" indent="-285750" algn="l" rtl="0" fontAlgn="base">
              <a:spcBef>
                <a:spcPct val="20000"/>
              </a:spcBef>
              <a:spcAft>
                <a:spcPct val="0"/>
              </a:spcAft>
              <a:buChar char="–"/>
              <a:defRPr sz="2800">
                <a:solidFill>
                  <a:schemeClr val="tx1"/>
                </a:solidFill>
                <a:latin typeface="Arial "/>
              </a:defRPr>
            </a:lvl2pPr>
            <a:lvl3pPr marL="1143000" indent="-228600" algn="l" rtl="0" fontAlgn="base">
              <a:spcBef>
                <a:spcPct val="20000"/>
              </a:spcBef>
              <a:spcAft>
                <a:spcPct val="0"/>
              </a:spcAft>
              <a:buChar char="•"/>
              <a:defRPr sz="2400">
                <a:solidFill>
                  <a:schemeClr val="tx1"/>
                </a:solidFill>
                <a:latin typeface="Arial "/>
              </a:defRPr>
            </a:lvl3pPr>
            <a:lvl4pPr marL="1600200" indent="-228600" algn="l" rtl="0" fontAlgn="base">
              <a:spcBef>
                <a:spcPct val="20000"/>
              </a:spcBef>
              <a:spcAft>
                <a:spcPct val="0"/>
              </a:spcAft>
              <a:buChar char="–"/>
              <a:defRPr sz="2000">
                <a:solidFill>
                  <a:schemeClr val="tx1"/>
                </a:solidFill>
                <a:latin typeface="Arial "/>
              </a:defRPr>
            </a:lvl4pPr>
            <a:lvl5pPr marL="2057400" indent="-228600" algn="l" rtl="0" fontAlgn="base">
              <a:spcBef>
                <a:spcPct val="20000"/>
              </a:spcBef>
              <a:spcAft>
                <a:spcPct val="0"/>
              </a:spcAft>
              <a:buChar char="»"/>
              <a:defRPr sz="2000">
                <a:solidFill>
                  <a:schemeClr val="tx1"/>
                </a:solidFill>
                <a:latin typeface="Arial "/>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90000"/>
              </a:lnSpc>
              <a:spcBef>
                <a:spcPts val="1200"/>
              </a:spcBef>
              <a:spcAft>
                <a:spcPts val="0"/>
              </a:spcAft>
              <a:buNone/>
              <a:defRPr/>
            </a:pPr>
            <a:r>
              <a:rPr lang="en-US" sz="1200" b="1" dirty="0">
                <a:solidFill>
                  <a:srgbClr val="0071C5"/>
                </a:solidFill>
                <a:latin typeface="Open Sans Light" panose="020B0604020202020204" charset="0"/>
                <a:ea typeface="Open Sans Light" panose="020B0604020202020204" charset="0"/>
                <a:cs typeface="Open Sans Light" panose="020B0604020202020204" charset="0"/>
              </a:rPr>
              <a:t>Aiming to </a:t>
            </a:r>
            <a:r>
              <a:rPr lang="en-US" sz="1200" b="1" dirty="0">
                <a:solidFill>
                  <a:srgbClr val="00B050"/>
                </a:solidFill>
                <a:latin typeface="Open Sans Light" panose="020B0604020202020204" charset="0"/>
                <a:ea typeface="Open Sans Light" panose="020B0604020202020204" charset="0"/>
                <a:cs typeface="Open Sans Light" panose="020B0604020202020204" charset="0"/>
              </a:rPr>
              <a:t>D</a:t>
            </a:r>
            <a:r>
              <a:rPr lang="en-US" sz="1200" b="1" dirty="0">
                <a:solidFill>
                  <a:srgbClr val="0071C5"/>
                </a:solidFill>
                <a:latin typeface="Open Sans Light" panose="020B0604020202020204" charset="0"/>
                <a:ea typeface="Open Sans Light" panose="020B0604020202020204" charset="0"/>
                <a:cs typeface="Open Sans Light" panose="020B0604020202020204" charset="0"/>
              </a:rPr>
              <a:t>etect / </a:t>
            </a:r>
            <a:r>
              <a:rPr lang="en-US" sz="1200" b="1" dirty="0">
                <a:solidFill>
                  <a:srgbClr val="00B050"/>
                </a:solidFill>
                <a:latin typeface="Open Sans Light" panose="020B0604020202020204" charset="0"/>
                <a:ea typeface="Open Sans Light" panose="020B0604020202020204" charset="0"/>
                <a:cs typeface="Open Sans Light" panose="020B0604020202020204" charset="0"/>
              </a:rPr>
              <a:t>C</a:t>
            </a:r>
            <a:r>
              <a:rPr lang="en-US" sz="1200" b="1" dirty="0">
                <a:solidFill>
                  <a:srgbClr val="0071C5"/>
                </a:solidFill>
                <a:latin typeface="Open Sans Light" panose="020B0604020202020204" charset="0"/>
                <a:ea typeface="Open Sans Light" panose="020B0604020202020204" charset="0"/>
                <a:cs typeface="Open Sans Light" panose="020B0604020202020204" charset="0"/>
              </a:rPr>
              <a:t>ontrol / </a:t>
            </a:r>
            <a:r>
              <a:rPr lang="en-US" sz="1200" b="1" dirty="0">
                <a:solidFill>
                  <a:srgbClr val="00B050"/>
                </a:solidFill>
                <a:latin typeface="Open Sans Light" panose="020B0604020202020204" charset="0"/>
                <a:ea typeface="Open Sans Light" panose="020B0604020202020204" charset="0"/>
                <a:cs typeface="Open Sans Light" panose="020B0604020202020204" charset="0"/>
              </a:rPr>
              <a:t>P</a:t>
            </a:r>
            <a:r>
              <a:rPr lang="en-US" sz="1200" b="1" dirty="0">
                <a:solidFill>
                  <a:srgbClr val="0071C5"/>
                </a:solidFill>
                <a:latin typeface="Open Sans Light" panose="020B0604020202020204" charset="0"/>
                <a:ea typeface="Open Sans Light" panose="020B0604020202020204" charset="0"/>
                <a:cs typeface="Open Sans Light" panose="020B0604020202020204" charset="0"/>
              </a:rPr>
              <a:t>revent Failures</a:t>
            </a:r>
          </a:p>
          <a:p>
            <a:pPr>
              <a:lnSpc>
                <a:spcPct val="90000"/>
              </a:lnSpc>
              <a:spcBef>
                <a:spcPts val="1200"/>
              </a:spcBef>
              <a:spcAft>
                <a:spcPts val="0"/>
              </a:spcAft>
              <a:defRPr/>
            </a:pPr>
            <a:endParaRPr lang="en-US" sz="1050" b="1" dirty="0">
              <a:solidFill>
                <a:srgbClr val="0071C5"/>
              </a:solidFill>
              <a:latin typeface="Open Sans Light" panose="020B0604020202020204" charset="0"/>
              <a:ea typeface="Open Sans Light" panose="020B0604020202020204" charset="0"/>
              <a:cs typeface="Open Sans Light" panose="020B0604020202020204" charset="0"/>
            </a:endParaRPr>
          </a:p>
          <a:p>
            <a:pPr marL="0" indent="0">
              <a:lnSpc>
                <a:spcPct val="90000"/>
              </a:lnSpc>
              <a:spcBef>
                <a:spcPts val="1200"/>
              </a:spcBef>
              <a:spcAft>
                <a:spcPts val="0"/>
              </a:spcAft>
              <a:buNone/>
              <a:defRPr/>
            </a:pPr>
            <a:endParaRPr lang="en-US" sz="1050" b="1" dirty="0">
              <a:solidFill>
                <a:srgbClr val="0071C5"/>
              </a:solidFill>
              <a:latin typeface="Open Sans Light" panose="020B0604020202020204" charset="0"/>
              <a:ea typeface="Open Sans Light" panose="020B0604020202020204" charset="0"/>
              <a:cs typeface="Open Sans Light" panose="020B0604020202020204" charset="0"/>
            </a:endParaRPr>
          </a:p>
          <a:p>
            <a:pPr>
              <a:lnSpc>
                <a:spcPct val="90000"/>
              </a:lnSpc>
              <a:spcBef>
                <a:spcPts val="1200"/>
              </a:spcBef>
              <a:spcAft>
                <a:spcPts val="0"/>
              </a:spcAft>
              <a:defRPr/>
            </a:pPr>
            <a:r>
              <a:rPr lang="en-US" sz="1050" b="1" dirty="0">
                <a:solidFill>
                  <a:srgbClr val="0071C5"/>
                </a:solidFill>
                <a:latin typeface="Open Sans Light" panose="020B0604020202020204" charset="0"/>
                <a:ea typeface="Open Sans Light" panose="020B0604020202020204" charset="0"/>
                <a:cs typeface="Open Sans Light" panose="020B0604020202020204" charset="0"/>
              </a:rPr>
              <a:t>Fault</a:t>
            </a:r>
            <a:r>
              <a:rPr lang="en-US" sz="1050" dirty="0">
                <a:solidFill>
                  <a:srgbClr val="0071C5"/>
                </a:solidFill>
                <a:latin typeface="Open Sans Light" panose="020B0604020202020204" charset="0"/>
                <a:ea typeface="Open Sans Light" panose="020B0604020202020204" charset="0"/>
                <a:cs typeface="Open Sans Light" panose="020B0604020202020204" charset="0"/>
              </a:rPr>
              <a:t>: abnormal condition on your design that potentially could cause an element or an item to fail</a:t>
            </a:r>
          </a:p>
          <a:p>
            <a:pPr>
              <a:lnSpc>
                <a:spcPct val="90000"/>
              </a:lnSpc>
              <a:spcBef>
                <a:spcPts val="1200"/>
              </a:spcBef>
              <a:spcAft>
                <a:spcPts val="0"/>
              </a:spcAft>
              <a:defRPr/>
            </a:pPr>
            <a:r>
              <a:rPr lang="en-US" sz="1050" b="1" dirty="0">
                <a:solidFill>
                  <a:srgbClr val="0071C5"/>
                </a:solidFill>
                <a:latin typeface="Open Sans Light" panose="020B0604020202020204" charset="0"/>
                <a:ea typeface="Open Sans Light" panose="020B0604020202020204" charset="0"/>
                <a:cs typeface="Open Sans Light" panose="020B0604020202020204" charset="0"/>
              </a:rPr>
              <a:t>Error</a:t>
            </a:r>
            <a:r>
              <a:rPr lang="en-US" sz="1050" dirty="0">
                <a:solidFill>
                  <a:srgbClr val="0071C5"/>
                </a:solidFill>
                <a:latin typeface="Open Sans Light" panose="020B0604020202020204" charset="0"/>
                <a:ea typeface="Open Sans Light" panose="020B0604020202020204" charset="0"/>
                <a:cs typeface="Open Sans Light" panose="020B0604020202020204" charset="0"/>
              </a:rPr>
              <a:t>: discrepancy on your “data” path (i.e. computed / observed values versus expected values)</a:t>
            </a:r>
          </a:p>
          <a:p>
            <a:pPr>
              <a:lnSpc>
                <a:spcPct val="90000"/>
              </a:lnSpc>
              <a:spcBef>
                <a:spcPts val="1200"/>
              </a:spcBef>
              <a:spcAft>
                <a:spcPts val="0"/>
              </a:spcAft>
              <a:defRPr/>
            </a:pPr>
            <a:r>
              <a:rPr lang="it-IT" sz="1050" b="1" dirty="0">
                <a:solidFill>
                  <a:srgbClr val="0071C5"/>
                </a:solidFill>
                <a:latin typeface="Open Sans Light" panose="020B0604020202020204" charset="0"/>
                <a:ea typeface="Open Sans Light" panose="020B0604020202020204" charset="0"/>
                <a:cs typeface="Open Sans Light" panose="020B0604020202020204" charset="0"/>
              </a:rPr>
              <a:t>Failure mode</a:t>
            </a:r>
            <a:r>
              <a:rPr lang="it-IT" sz="1050" dirty="0">
                <a:solidFill>
                  <a:srgbClr val="0071C5"/>
                </a:solidFill>
                <a:latin typeface="Open Sans Light" panose="020B0604020202020204" charset="0"/>
                <a:ea typeface="Open Sans Light" panose="020B0604020202020204" charset="0"/>
                <a:cs typeface="Open Sans Light" panose="020B0604020202020204" charset="0"/>
              </a:rPr>
              <a:t>: how the failed function appears outside the module</a:t>
            </a:r>
            <a:endParaRPr lang="en-US" sz="1100" b="0" u="none" kern="0" dirty="0">
              <a:latin typeface="Open Sans Light" panose="020B0604020202020204" charset="0"/>
              <a:ea typeface="Open Sans Light" panose="020B0604020202020204" charset="0"/>
              <a:cs typeface="Open Sans Light" panose="020B0604020202020204" charset="0"/>
            </a:endParaRPr>
          </a:p>
          <a:p>
            <a:pPr eaLnBrk="1" hangingPunct="1">
              <a:lnSpc>
                <a:spcPct val="90000"/>
              </a:lnSpc>
              <a:defRPr/>
            </a:pPr>
            <a:endParaRPr lang="en-US" sz="1400" b="0" u="none" kern="0" dirty="0">
              <a:latin typeface="Open Sans Light" panose="020B0604020202020204" charset="0"/>
              <a:ea typeface="Open Sans Light" panose="020B0604020202020204" charset="0"/>
              <a:cs typeface="Open Sans Light" panose="020B0604020202020204" charset="0"/>
            </a:endParaRPr>
          </a:p>
        </p:txBody>
      </p:sp>
      <p:pic>
        <p:nvPicPr>
          <p:cNvPr id="33" name="Picture 32">
            <a:extLst>
              <a:ext uri="{FF2B5EF4-FFF2-40B4-BE49-F238E27FC236}">
                <a16:creationId xmlns:a16="http://schemas.microsoft.com/office/drawing/2014/main" id="{4C66C9F6-6C9E-4BD4-8E3A-8D16AA4DE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736" y="2185040"/>
            <a:ext cx="2869683" cy="682105"/>
          </a:xfrm>
          <a:prstGeom prst="rect">
            <a:avLst/>
          </a:prstGeom>
        </p:spPr>
      </p:pic>
      <p:sp>
        <p:nvSpPr>
          <p:cNvPr id="34" name="Arrow: Left 33">
            <a:extLst>
              <a:ext uri="{FF2B5EF4-FFF2-40B4-BE49-F238E27FC236}">
                <a16:creationId xmlns:a16="http://schemas.microsoft.com/office/drawing/2014/main" id="{1F976EE0-20A8-4176-AC73-094A85C5602B}"/>
              </a:ext>
            </a:extLst>
          </p:cNvPr>
          <p:cNvSpPr/>
          <p:nvPr/>
        </p:nvSpPr>
        <p:spPr>
          <a:xfrm rot="16200000">
            <a:off x="1504459" y="4042368"/>
            <a:ext cx="255380" cy="182088"/>
          </a:xfrm>
          <a:prstGeom prst="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grpSp>
        <p:nvGrpSpPr>
          <p:cNvPr id="36" name="Group 35">
            <a:extLst>
              <a:ext uri="{FF2B5EF4-FFF2-40B4-BE49-F238E27FC236}">
                <a16:creationId xmlns:a16="http://schemas.microsoft.com/office/drawing/2014/main" id="{F4BACAD4-E96F-48DF-8BDB-E88418B61B86}"/>
              </a:ext>
            </a:extLst>
          </p:cNvPr>
          <p:cNvGrpSpPr/>
          <p:nvPr/>
        </p:nvGrpSpPr>
        <p:grpSpPr>
          <a:xfrm>
            <a:off x="2966635" y="4254105"/>
            <a:ext cx="302990" cy="280906"/>
            <a:chOff x="3007504" y="2940622"/>
            <a:chExt cx="670560" cy="670560"/>
          </a:xfrm>
        </p:grpSpPr>
        <p:sp>
          <p:nvSpPr>
            <p:cNvPr id="37" name="Oval 36">
              <a:extLst>
                <a:ext uri="{FF2B5EF4-FFF2-40B4-BE49-F238E27FC236}">
                  <a16:creationId xmlns:a16="http://schemas.microsoft.com/office/drawing/2014/main" id="{AF6C0A50-059A-4F16-828E-E5E5FB17F769}"/>
                </a:ext>
              </a:extLst>
            </p:cNvPr>
            <p:cNvSpPr/>
            <p:nvPr/>
          </p:nvSpPr>
          <p:spPr>
            <a:xfrm>
              <a:off x="3007504" y="2940622"/>
              <a:ext cx="670560" cy="670560"/>
            </a:xfrm>
            <a:prstGeom prst="ellipse">
              <a:avLst/>
            </a:prstGeom>
            <a:solidFill>
              <a:srgbClr val="003C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Intel Clear"/>
                <a:ea typeface="+mn-ea"/>
                <a:cs typeface="+mn-cs"/>
              </a:endParaRPr>
            </a:p>
          </p:txBody>
        </p:sp>
        <p:grpSp>
          <p:nvGrpSpPr>
            <p:cNvPr id="38" name="Group 5">
              <a:extLst>
                <a:ext uri="{FF2B5EF4-FFF2-40B4-BE49-F238E27FC236}">
                  <a16:creationId xmlns:a16="http://schemas.microsoft.com/office/drawing/2014/main" id="{7512BB69-3B88-4A2D-992F-A33BE67F33D6}"/>
                </a:ext>
              </a:extLst>
            </p:cNvPr>
            <p:cNvGrpSpPr>
              <a:grpSpLocks noChangeAspect="1"/>
            </p:cNvGrpSpPr>
            <p:nvPr/>
          </p:nvGrpSpPr>
          <p:grpSpPr bwMode="auto">
            <a:xfrm>
              <a:off x="3114559" y="3078454"/>
              <a:ext cx="456448" cy="375718"/>
              <a:chOff x="1457" y="456"/>
              <a:chExt cx="2844" cy="2341"/>
            </a:xfrm>
            <a:solidFill>
              <a:srgbClr val="FFFFFF"/>
            </a:solidFill>
          </p:grpSpPr>
          <p:sp>
            <p:nvSpPr>
              <p:cNvPr id="39" name="Freeform 6">
                <a:extLst>
                  <a:ext uri="{FF2B5EF4-FFF2-40B4-BE49-F238E27FC236}">
                    <a16:creationId xmlns:a16="http://schemas.microsoft.com/office/drawing/2014/main" id="{311D269C-4FF7-4504-AD59-14F6553F10CF}"/>
                  </a:ext>
                </a:extLst>
              </p:cNvPr>
              <p:cNvSpPr>
                <a:spLocks/>
              </p:cNvSpPr>
              <p:nvPr/>
            </p:nvSpPr>
            <p:spPr bwMode="auto">
              <a:xfrm>
                <a:off x="2399" y="456"/>
                <a:ext cx="959" cy="480"/>
              </a:xfrm>
              <a:custGeom>
                <a:avLst/>
                <a:gdLst>
                  <a:gd name="T0" fmla="*/ 28 w 406"/>
                  <a:gd name="T1" fmla="*/ 203 h 203"/>
                  <a:gd name="T2" fmla="*/ 378 w 406"/>
                  <a:gd name="T3" fmla="*/ 203 h 203"/>
                  <a:gd name="T4" fmla="*/ 403 w 406"/>
                  <a:gd name="T5" fmla="*/ 172 h 203"/>
                  <a:gd name="T6" fmla="*/ 203 w 406"/>
                  <a:gd name="T7" fmla="*/ 0 h 203"/>
                  <a:gd name="T8" fmla="*/ 3 w 406"/>
                  <a:gd name="T9" fmla="*/ 172 h 203"/>
                  <a:gd name="T10" fmla="*/ 28 w 406"/>
                  <a:gd name="T11" fmla="*/ 203 h 203"/>
                </a:gdLst>
                <a:ahLst/>
                <a:cxnLst>
                  <a:cxn ang="0">
                    <a:pos x="T0" y="T1"/>
                  </a:cxn>
                  <a:cxn ang="0">
                    <a:pos x="T2" y="T3"/>
                  </a:cxn>
                  <a:cxn ang="0">
                    <a:pos x="T4" y="T5"/>
                  </a:cxn>
                  <a:cxn ang="0">
                    <a:pos x="T6" y="T7"/>
                  </a:cxn>
                  <a:cxn ang="0">
                    <a:pos x="T8" y="T9"/>
                  </a:cxn>
                  <a:cxn ang="0">
                    <a:pos x="T10" y="T11"/>
                  </a:cxn>
                </a:cxnLst>
                <a:rect l="0" t="0" r="r" b="b"/>
                <a:pathLst>
                  <a:path w="406" h="203">
                    <a:moveTo>
                      <a:pt x="28" y="203"/>
                    </a:moveTo>
                    <a:cubicBezTo>
                      <a:pt x="378" y="203"/>
                      <a:pt x="378" y="203"/>
                      <a:pt x="378" y="203"/>
                    </a:cubicBezTo>
                    <a:cubicBezTo>
                      <a:pt x="394" y="203"/>
                      <a:pt x="406" y="188"/>
                      <a:pt x="403" y="172"/>
                    </a:cubicBezTo>
                    <a:cubicBezTo>
                      <a:pt x="389" y="75"/>
                      <a:pt x="305" y="0"/>
                      <a:pt x="203" y="0"/>
                    </a:cubicBezTo>
                    <a:cubicBezTo>
                      <a:pt x="101" y="0"/>
                      <a:pt x="17" y="75"/>
                      <a:pt x="3" y="172"/>
                    </a:cubicBezTo>
                    <a:cubicBezTo>
                      <a:pt x="0" y="188"/>
                      <a:pt x="12" y="203"/>
                      <a:pt x="28"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385763" rtl="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white"/>
                  </a:solidFill>
                  <a:effectLst/>
                  <a:uLnTx/>
                  <a:uFillTx/>
                  <a:latin typeface="Intel Clear"/>
                  <a:ea typeface="+mn-ea"/>
                  <a:cs typeface="+mn-cs"/>
                </a:endParaRPr>
              </a:p>
            </p:txBody>
          </p:sp>
          <p:sp>
            <p:nvSpPr>
              <p:cNvPr id="40" name="Freeform 7">
                <a:extLst>
                  <a:ext uri="{FF2B5EF4-FFF2-40B4-BE49-F238E27FC236}">
                    <a16:creationId xmlns:a16="http://schemas.microsoft.com/office/drawing/2014/main" id="{A59D66C0-F4D8-433C-A262-5AEFAF27B6FF}"/>
                  </a:ext>
                </a:extLst>
              </p:cNvPr>
              <p:cNvSpPr>
                <a:spLocks/>
              </p:cNvSpPr>
              <p:nvPr/>
            </p:nvSpPr>
            <p:spPr bwMode="auto">
              <a:xfrm>
                <a:off x="1457" y="886"/>
                <a:ext cx="2844" cy="1911"/>
              </a:xfrm>
              <a:custGeom>
                <a:avLst/>
                <a:gdLst>
                  <a:gd name="T0" fmla="*/ 1163 w 1204"/>
                  <a:gd name="T1" fmla="*/ 327 h 809"/>
                  <a:gd name="T2" fmla="*/ 1204 w 1204"/>
                  <a:gd name="T3" fmla="*/ 286 h 809"/>
                  <a:gd name="T4" fmla="*/ 1163 w 1204"/>
                  <a:gd name="T5" fmla="*/ 245 h 809"/>
                  <a:gd name="T6" fmla="*/ 895 w 1204"/>
                  <a:gd name="T7" fmla="*/ 245 h 809"/>
                  <a:gd name="T8" fmla="*/ 895 w 1204"/>
                  <a:gd name="T9" fmla="*/ 174 h 809"/>
                  <a:gd name="T10" fmla="*/ 982 w 1204"/>
                  <a:gd name="T11" fmla="*/ 174 h 809"/>
                  <a:gd name="T12" fmla="*/ 1008 w 1204"/>
                  <a:gd name="T13" fmla="*/ 164 h 809"/>
                  <a:gd name="T14" fmla="*/ 1113 w 1204"/>
                  <a:gd name="T15" fmla="*/ 78 h 809"/>
                  <a:gd name="T16" fmla="*/ 1118 w 1204"/>
                  <a:gd name="T17" fmla="*/ 20 h 809"/>
                  <a:gd name="T18" fmla="*/ 1060 w 1204"/>
                  <a:gd name="T19" fmla="*/ 14 h 809"/>
                  <a:gd name="T20" fmla="*/ 967 w 1204"/>
                  <a:gd name="T21" fmla="*/ 91 h 809"/>
                  <a:gd name="T22" fmla="*/ 773 w 1204"/>
                  <a:gd name="T23" fmla="*/ 91 h 809"/>
                  <a:gd name="T24" fmla="*/ 739 w 1204"/>
                  <a:gd name="T25" fmla="*/ 91 h 809"/>
                  <a:gd name="T26" fmla="*/ 465 w 1204"/>
                  <a:gd name="T27" fmla="*/ 91 h 809"/>
                  <a:gd name="T28" fmla="*/ 237 w 1204"/>
                  <a:gd name="T29" fmla="*/ 91 h 809"/>
                  <a:gd name="T30" fmla="*/ 144 w 1204"/>
                  <a:gd name="T31" fmla="*/ 14 h 809"/>
                  <a:gd name="T32" fmla="*/ 86 w 1204"/>
                  <a:gd name="T33" fmla="*/ 20 h 809"/>
                  <a:gd name="T34" fmla="*/ 91 w 1204"/>
                  <a:gd name="T35" fmla="*/ 78 h 809"/>
                  <a:gd name="T36" fmla="*/ 196 w 1204"/>
                  <a:gd name="T37" fmla="*/ 164 h 809"/>
                  <a:gd name="T38" fmla="*/ 222 w 1204"/>
                  <a:gd name="T39" fmla="*/ 174 h 809"/>
                  <a:gd name="T40" fmla="*/ 309 w 1204"/>
                  <a:gd name="T41" fmla="*/ 174 h 809"/>
                  <a:gd name="T42" fmla="*/ 309 w 1204"/>
                  <a:gd name="T43" fmla="*/ 245 h 809"/>
                  <a:gd name="T44" fmla="*/ 41 w 1204"/>
                  <a:gd name="T45" fmla="*/ 245 h 809"/>
                  <a:gd name="T46" fmla="*/ 0 w 1204"/>
                  <a:gd name="T47" fmla="*/ 286 h 809"/>
                  <a:gd name="T48" fmla="*/ 41 w 1204"/>
                  <a:gd name="T49" fmla="*/ 327 h 809"/>
                  <a:gd name="T50" fmla="*/ 309 w 1204"/>
                  <a:gd name="T51" fmla="*/ 327 h 809"/>
                  <a:gd name="T52" fmla="*/ 309 w 1204"/>
                  <a:gd name="T53" fmla="*/ 398 h 809"/>
                  <a:gd name="T54" fmla="*/ 222 w 1204"/>
                  <a:gd name="T55" fmla="*/ 398 h 809"/>
                  <a:gd name="T56" fmla="*/ 188 w 1204"/>
                  <a:gd name="T57" fmla="*/ 416 h 809"/>
                  <a:gd name="T58" fmla="*/ 48 w 1204"/>
                  <a:gd name="T59" fmla="*/ 620 h 809"/>
                  <a:gd name="T60" fmla="*/ 59 w 1204"/>
                  <a:gd name="T61" fmla="*/ 677 h 809"/>
                  <a:gd name="T62" fmla="*/ 82 w 1204"/>
                  <a:gd name="T63" fmla="*/ 685 h 809"/>
                  <a:gd name="T64" fmla="*/ 116 w 1204"/>
                  <a:gd name="T65" fmla="*/ 667 h 809"/>
                  <a:gd name="T66" fmla="*/ 244 w 1204"/>
                  <a:gd name="T67" fmla="*/ 480 h 809"/>
                  <a:gd name="T68" fmla="*/ 309 w 1204"/>
                  <a:gd name="T69" fmla="*/ 480 h 809"/>
                  <a:gd name="T70" fmla="*/ 309 w 1204"/>
                  <a:gd name="T71" fmla="*/ 523 h 809"/>
                  <a:gd name="T72" fmla="*/ 522 w 1204"/>
                  <a:gd name="T73" fmla="*/ 803 h 809"/>
                  <a:gd name="T74" fmla="*/ 566 w 1204"/>
                  <a:gd name="T75" fmla="*/ 768 h 809"/>
                  <a:gd name="T76" fmla="*/ 566 w 1204"/>
                  <a:gd name="T77" fmla="*/ 257 h 809"/>
                  <a:gd name="T78" fmla="*/ 602 w 1204"/>
                  <a:gd name="T79" fmla="*/ 221 h 809"/>
                  <a:gd name="T80" fmla="*/ 602 w 1204"/>
                  <a:gd name="T81" fmla="*/ 221 h 809"/>
                  <a:gd name="T82" fmla="*/ 638 w 1204"/>
                  <a:gd name="T83" fmla="*/ 257 h 809"/>
                  <a:gd name="T84" fmla="*/ 638 w 1204"/>
                  <a:gd name="T85" fmla="*/ 768 h 809"/>
                  <a:gd name="T86" fmla="*/ 682 w 1204"/>
                  <a:gd name="T87" fmla="*/ 803 h 809"/>
                  <a:gd name="T88" fmla="*/ 895 w 1204"/>
                  <a:gd name="T89" fmla="*/ 523 h 809"/>
                  <a:gd name="T90" fmla="*/ 895 w 1204"/>
                  <a:gd name="T91" fmla="*/ 480 h 809"/>
                  <a:gd name="T92" fmla="*/ 960 w 1204"/>
                  <a:gd name="T93" fmla="*/ 480 h 809"/>
                  <a:gd name="T94" fmla="*/ 1088 w 1204"/>
                  <a:gd name="T95" fmla="*/ 667 h 809"/>
                  <a:gd name="T96" fmla="*/ 1122 w 1204"/>
                  <a:gd name="T97" fmla="*/ 685 h 809"/>
                  <a:gd name="T98" fmla="*/ 1145 w 1204"/>
                  <a:gd name="T99" fmla="*/ 677 h 809"/>
                  <a:gd name="T100" fmla="*/ 1156 w 1204"/>
                  <a:gd name="T101" fmla="*/ 620 h 809"/>
                  <a:gd name="T102" fmla="*/ 1016 w 1204"/>
                  <a:gd name="T103" fmla="*/ 416 h 809"/>
                  <a:gd name="T104" fmla="*/ 982 w 1204"/>
                  <a:gd name="T105" fmla="*/ 398 h 809"/>
                  <a:gd name="T106" fmla="*/ 895 w 1204"/>
                  <a:gd name="T107" fmla="*/ 398 h 809"/>
                  <a:gd name="T108" fmla="*/ 895 w 1204"/>
                  <a:gd name="T109" fmla="*/ 327 h 809"/>
                  <a:gd name="T110" fmla="*/ 1163 w 1204"/>
                  <a:gd name="T111" fmla="*/ 327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04" h="809">
                    <a:moveTo>
                      <a:pt x="1163" y="327"/>
                    </a:moveTo>
                    <a:cubicBezTo>
                      <a:pt x="1186" y="327"/>
                      <a:pt x="1204" y="309"/>
                      <a:pt x="1204" y="286"/>
                    </a:cubicBezTo>
                    <a:cubicBezTo>
                      <a:pt x="1204" y="263"/>
                      <a:pt x="1186" y="245"/>
                      <a:pt x="1163" y="245"/>
                    </a:cubicBezTo>
                    <a:cubicBezTo>
                      <a:pt x="895" y="245"/>
                      <a:pt x="895" y="245"/>
                      <a:pt x="895" y="245"/>
                    </a:cubicBezTo>
                    <a:cubicBezTo>
                      <a:pt x="895" y="174"/>
                      <a:pt x="895" y="174"/>
                      <a:pt x="895" y="174"/>
                    </a:cubicBezTo>
                    <a:cubicBezTo>
                      <a:pt x="982" y="174"/>
                      <a:pt x="982" y="174"/>
                      <a:pt x="982" y="174"/>
                    </a:cubicBezTo>
                    <a:cubicBezTo>
                      <a:pt x="992" y="174"/>
                      <a:pt x="1001" y="171"/>
                      <a:pt x="1008" y="164"/>
                    </a:cubicBezTo>
                    <a:cubicBezTo>
                      <a:pt x="1113" y="78"/>
                      <a:pt x="1113" y="78"/>
                      <a:pt x="1113" y="78"/>
                    </a:cubicBezTo>
                    <a:cubicBezTo>
                      <a:pt x="1130" y="63"/>
                      <a:pt x="1133" y="37"/>
                      <a:pt x="1118" y="20"/>
                    </a:cubicBezTo>
                    <a:cubicBezTo>
                      <a:pt x="1103" y="2"/>
                      <a:pt x="1077" y="0"/>
                      <a:pt x="1060" y="14"/>
                    </a:cubicBezTo>
                    <a:cubicBezTo>
                      <a:pt x="967" y="91"/>
                      <a:pt x="967" y="91"/>
                      <a:pt x="967" y="91"/>
                    </a:cubicBezTo>
                    <a:cubicBezTo>
                      <a:pt x="773" y="91"/>
                      <a:pt x="773" y="91"/>
                      <a:pt x="773" y="91"/>
                    </a:cubicBezTo>
                    <a:cubicBezTo>
                      <a:pt x="739" y="91"/>
                      <a:pt x="739" y="91"/>
                      <a:pt x="739" y="91"/>
                    </a:cubicBezTo>
                    <a:cubicBezTo>
                      <a:pt x="465" y="91"/>
                      <a:pt x="465" y="91"/>
                      <a:pt x="465" y="91"/>
                    </a:cubicBezTo>
                    <a:cubicBezTo>
                      <a:pt x="237" y="91"/>
                      <a:pt x="237" y="91"/>
                      <a:pt x="237" y="91"/>
                    </a:cubicBezTo>
                    <a:cubicBezTo>
                      <a:pt x="144" y="14"/>
                      <a:pt x="144" y="14"/>
                      <a:pt x="144" y="14"/>
                    </a:cubicBezTo>
                    <a:cubicBezTo>
                      <a:pt x="127" y="0"/>
                      <a:pt x="101" y="2"/>
                      <a:pt x="86" y="20"/>
                    </a:cubicBezTo>
                    <a:cubicBezTo>
                      <a:pt x="71" y="37"/>
                      <a:pt x="74" y="63"/>
                      <a:pt x="91" y="78"/>
                    </a:cubicBezTo>
                    <a:cubicBezTo>
                      <a:pt x="196" y="164"/>
                      <a:pt x="196" y="164"/>
                      <a:pt x="196" y="164"/>
                    </a:cubicBezTo>
                    <a:cubicBezTo>
                      <a:pt x="203" y="171"/>
                      <a:pt x="212" y="174"/>
                      <a:pt x="222" y="174"/>
                    </a:cubicBezTo>
                    <a:cubicBezTo>
                      <a:pt x="309" y="174"/>
                      <a:pt x="309" y="174"/>
                      <a:pt x="309" y="174"/>
                    </a:cubicBezTo>
                    <a:cubicBezTo>
                      <a:pt x="309" y="245"/>
                      <a:pt x="309" y="245"/>
                      <a:pt x="309" y="245"/>
                    </a:cubicBezTo>
                    <a:cubicBezTo>
                      <a:pt x="41" y="245"/>
                      <a:pt x="41" y="245"/>
                      <a:pt x="41" y="245"/>
                    </a:cubicBezTo>
                    <a:cubicBezTo>
                      <a:pt x="18" y="245"/>
                      <a:pt x="0" y="263"/>
                      <a:pt x="0" y="286"/>
                    </a:cubicBezTo>
                    <a:cubicBezTo>
                      <a:pt x="0" y="309"/>
                      <a:pt x="18" y="327"/>
                      <a:pt x="41" y="327"/>
                    </a:cubicBezTo>
                    <a:cubicBezTo>
                      <a:pt x="309" y="327"/>
                      <a:pt x="309" y="327"/>
                      <a:pt x="309" y="327"/>
                    </a:cubicBezTo>
                    <a:cubicBezTo>
                      <a:pt x="309" y="398"/>
                      <a:pt x="309" y="398"/>
                      <a:pt x="309" y="398"/>
                    </a:cubicBezTo>
                    <a:cubicBezTo>
                      <a:pt x="222" y="398"/>
                      <a:pt x="222" y="398"/>
                      <a:pt x="222" y="398"/>
                    </a:cubicBezTo>
                    <a:cubicBezTo>
                      <a:pt x="208" y="398"/>
                      <a:pt x="195" y="405"/>
                      <a:pt x="188" y="416"/>
                    </a:cubicBezTo>
                    <a:cubicBezTo>
                      <a:pt x="48" y="620"/>
                      <a:pt x="48" y="620"/>
                      <a:pt x="48" y="620"/>
                    </a:cubicBezTo>
                    <a:cubicBezTo>
                      <a:pt x="35" y="639"/>
                      <a:pt x="40" y="665"/>
                      <a:pt x="59" y="677"/>
                    </a:cubicBezTo>
                    <a:cubicBezTo>
                      <a:pt x="66" y="682"/>
                      <a:pt x="74" y="685"/>
                      <a:pt x="82" y="685"/>
                    </a:cubicBezTo>
                    <a:cubicBezTo>
                      <a:pt x="96" y="685"/>
                      <a:pt x="108" y="678"/>
                      <a:pt x="116" y="667"/>
                    </a:cubicBezTo>
                    <a:cubicBezTo>
                      <a:pt x="244" y="480"/>
                      <a:pt x="244" y="480"/>
                      <a:pt x="244" y="480"/>
                    </a:cubicBezTo>
                    <a:cubicBezTo>
                      <a:pt x="309" y="480"/>
                      <a:pt x="309" y="480"/>
                      <a:pt x="309" y="480"/>
                    </a:cubicBezTo>
                    <a:cubicBezTo>
                      <a:pt x="309" y="523"/>
                      <a:pt x="309" y="523"/>
                      <a:pt x="309" y="523"/>
                    </a:cubicBezTo>
                    <a:cubicBezTo>
                      <a:pt x="309" y="657"/>
                      <a:pt x="400" y="769"/>
                      <a:pt x="522" y="803"/>
                    </a:cubicBezTo>
                    <a:cubicBezTo>
                      <a:pt x="544" y="809"/>
                      <a:pt x="566" y="791"/>
                      <a:pt x="566" y="768"/>
                    </a:cubicBezTo>
                    <a:cubicBezTo>
                      <a:pt x="566" y="257"/>
                      <a:pt x="566" y="257"/>
                      <a:pt x="566" y="257"/>
                    </a:cubicBezTo>
                    <a:cubicBezTo>
                      <a:pt x="566" y="237"/>
                      <a:pt x="582" y="221"/>
                      <a:pt x="602" y="221"/>
                    </a:cubicBezTo>
                    <a:cubicBezTo>
                      <a:pt x="602" y="221"/>
                      <a:pt x="602" y="221"/>
                      <a:pt x="602" y="221"/>
                    </a:cubicBezTo>
                    <a:cubicBezTo>
                      <a:pt x="622" y="221"/>
                      <a:pt x="638" y="237"/>
                      <a:pt x="638" y="257"/>
                    </a:cubicBezTo>
                    <a:cubicBezTo>
                      <a:pt x="638" y="768"/>
                      <a:pt x="638" y="768"/>
                      <a:pt x="638" y="768"/>
                    </a:cubicBezTo>
                    <a:cubicBezTo>
                      <a:pt x="638" y="791"/>
                      <a:pt x="660" y="809"/>
                      <a:pt x="682" y="803"/>
                    </a:cubicBezTo>
                    <a:cubicBezTo>
                      <a:pt x="804" y="769"/>
                      <a:pt x="895" y="657"/>
                      <a:pt x="895" y="523"/>
                    </a:cubicBezTo>
                    <a:cubicBezTo>
                      <a:pt x="895" y="480"/>
                      <a:pt x="895" y="480"/>
                      <a:pt x="895" y="480"/>
                    </a:cubicBezTo>
                    <a:cubicBezTo>
                      <a:pt x="960" y="480"/>
                      <a:pt x="960" y="480"/>
                      <a:pt x="960" y="480"/>
                    </a:cubicBezTo>
                    <a:cubicBezTo>
                      <a:pt x="1088" y="667"/>
                      <a:pt x="1088" y="667"/>
                      <a:pt x="1088" y="667"/>
                    </a:cubicBezTo>
                    <a:cubicBezTo>
                      <a:pt x="1096" y="678"/>
                      <a:pt x="1108" y="685"/>
                      <a:pt x="1122" y="685"/>
                    </a:cubicBezTo>
                    <a:cubicBezTo>
                      <a:pt x="1130" y="685"/>
                      <a:pt x="1138" y="682"/>
                      <a:pt x="1145" y="677"/>
                    </a:cubicBezTo>
                    <a:cubicBezTo>
                      <a:pt x="1164" y="665"/>
                      <a:pt x="1169" y="639"/>
                      <a:pt x="1156" y="620"/>
                    </a:cubicBezTo>
                    <a:cubicBezTo>
                      <a:pt x="1016" y="416"/>
                      <a:pt x="1016" y="416"/>
                      <a:pt x="1016" y="416"/>
                    </a:cubicBezTo>
                    <a:cubicBezTo>
                      <a:pt x="1009" y="405"/>
                      <a:pt x="996" y="398"/>
                      <a:pt x="982" y="398"/>
                    </a:cubicBezTo>
                    <a:cubicBezTo>
                      <a:pt x="895" y="398"/>
                      <a:pt x="895" y="398"/>
                      <a:pt x="895" y="398"/>
                    </a:cubicBezTo>
                    <a:cubicBezTo>
                      <a:pt x="895" y="327"/>
                      <a:pt x="895" y="327"/>
                      <a:pt x="895" y="327"/>
                    </a:cubicBezTo>
                    <a:lnTo>
                      <a:pt x="1163" y="327"/>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385763" rtl="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white"/>
                  </a:solidFill>
                  <a:effectLst/>
                  <a:uLnTx/>
                  <a:uFillTx/>
                  <a:latin typeface="Intel Clear"/>
                  <a:ea typeface="+mn-ea"/>
                  <a:cs typeface="+mn-cs"/>
                </a:endParaRPr>
              </a:p>
            </p:txBody>
          </p:sp>
        </p:grpSp>
      </p:grpSp>
      <p:sp>
        <p:nvSpPr>
          <p:cNvPr id="41" name="TextBox 40">
            <a:extLst>
              <a:ext uri="{FF2B5EF4-FFF2-40B4-BE49-F238E27FC236}">
                <a16:creationId xmlns:a16="http://schemas.microsoft.com/office/drawing/2014/main" id="{22CD534D-AF15-47CB-A72D-49157601FDF4}"/>
              </a:ext>
            </a:extLst>
          </p:cNvPr>
          <p:cNvSpPr txBox="1"/>
          <p:nvPr/>
        </p:nvSpPr>
        <p:spPr>
          <a:xfrm>
            <a:off x="3336317" y="4311123"/>
            <a:ext cx="1405051" cy="261083"/>
          </a:xfrm>
          <a:prstGeom prst="rect">
            <a:avLst/>
          </a:prstGeom>
          <a:noFill/>
        </p:spPr>
        <p:txBody>
          <a:bodyPr vert="horz" wrap="square" lIns="0" tIns="0" rIns="0" bIns="0" rtlCol="0">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FF0000"/>
                </a:solidFill>
                <a:effectLst/>
                <a:highlight>
                  <a:srgbClr val="FFFF00"/>
                </a:highlight>
                <a:uLnTx/>
                <a:uFillTx/>
                <a:latin typeface="Open Sans Light" panose="020B0604020202020204" charset="0"/>
                <a:ea typeface="Open Sans Light" panose="020B0604020202020204" charset="0"/>
                <a:cs typeface="Open Sans Light" panose="020B0604020202020204" charset="0"/>
              </a:rPr>
              <a:t>Systematic</a:t>
            </a:r>
            <a:r>
              <a:rPr kumimoji="0" lang="en-US" sz="1200" b="1" i="0" u="none" strike="noStrike" kern="1200" cap="none" spc="0" normalizeH="0" baseline="0" noProof="0">
                <a:ln>
                  <a:noFill/>
                </a:ln>
                <a:solidFill>
                  <a:srgbClr val="003C71"/>
                </a:solidFill>
                <a:effectLst/>
                <a:highlight>
                  <a:srgbClr val="FFFF00"/>
                </a:highlight>
                <a:uLnTx/>
                <a:uFillTx/>
                <a:latin typeface="Open Sans Light" panose="020B0604020202020204" charset="0"/>
                <a:ea typeface="Open Sans Light" panose="020B0604020202020204" charset="0"/>
                <a:cs typeface="Open Sans Light" panose="020B0604020202020204" charset="0"/>
              </a:rPr>
              <a:t> Failures</a:t>
            </a:r>
          </a:p>
        </p:txBody>
      </p:sp>
      <p:grpSp>
        <p:nvGrpSpPr>
          <p:cNvPr id="42" name="Group 41">
            <a:extLst>
              <a:ext uri="{FF2B5EF4-FFF2-40B4-BE49-F238E27FC236}">
                <a16:creationId xmlns:a16="http://schemas.microsoft.com/office/drawing/2014/main" id="{0E69E7DC-007B-4CC8-B01B-F0C781EDC847}"/>
              </a:ext>
            </a:extLst>
          </p:cNvPr>
          <p:cNvGrpSpPr/>
          <p:nvPr/>
        </p:nvGrpSpPr>
        <p:grpSpPr>
          <a:xfrm>
            <a:off x="539988" y="4289367"/>
            <a:ext cx="220211" cy="257857"/>
            <a:chOff x="744598" y="4335781"/>
            <a:chExt cx="670560" cy="670560"/>
          </a:xfrm>
        </p:grpSpPr>
        <p:sp>
          <p:nvSpPr>
            <p:cNvPr id="43" name="Oval 42">
              <a:extLst>
                <a:ext uri="{FF2B5EF4-FFF2-40B4-BE49-F238E27FC236}">
                  <a16:creationId xmlns:a16="http://schemas.microsoft.com/office/drawing/2014/main" id="{B4EBA7B2-AEC3-4C5A-A8EF-77AFE33FEEC4}"/>
                </a:ext>
              </a:extLst>
            </p:cNvPr>
            <p:cNvSpPr/>
            <p:nvPr/>
          </p:nvSpPr>
          <p:spPr>
            <a:xfrm>
              <a:off x="744598" y="4335781"/>
              <a:ext cx="670560" cy="670560"/>
            </a:xfrm>
            <a:prstGeom prst="ellipse">
              <a:avLst/>
            </a:prstGeom>
            <a:solidFill>
              <a:srgbClr val="003C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Intel Clear"/>
                <a:ea typeface="+mn-ea"/>
                <a:cs typeface="+mn-cs"/>
              </a:endParaRPr>
            </a:p>
          </p:txBody>
        </p:sp>
        <p:grpSp>
          <p:nvGrpSpPr>
            <p:cNvPr id="44" name="Group 43">
              <a:extLst>
                <a:ext uri="{FF2B5EF4-FFF2-40B4-BE49-F238E27FC236}">
                  <a16:creationId xmlns:a16="http://schemas.microsoft.com/office/drawing/2014/main" id="{25852F1B-974A-4A17-9A8D-07DDA4837782}"/>
                </a:ext>
              </a:extLst>
            </p:cNvPr>
            <p:cNvGrpSpPr/>
            <p:nvPr/>
          </p:nvGrpSpPr>
          <p:grpSpPr>
            <a:xfrm>
              <a:off x="842533" y="4449649"/>
              <a:ext cx="474690" cy="423646"/>
              <a:chOff x="3360414" y="3836609"/>
              <a:chExt cx="865346" cy="772298"/>
            </a:xfrm>
            <a:solidFill>
              <a:srgbClr val="FFFFFF"/>
            </a:solidFill>
          </p:grpSpPr>
          <p:sp>
            <p:nvSpPr>
              <p:cNvPr id="45" name="Freeform 70">
                <a:extLst>
                  <a:ext uri="{FF2B5EF4-FFF2-40B4-BE49-F238E27FC236}">
                    <a16:creationId xmlns:a16="http://schemas.microsoft.com/office/drawing/2014/main" id="{7D5906AC-4D87-4533-85DA-9A9C35F628C1}"/>
                  </a:ext>
                </a:extLst>
              </p:cNvPr>
              <p:cNvSpPr>
                <a:spLocks noEditPoints="1"/>
              </p:cNvSpPr>
              <p:nvPr/>
            </p:nvSpPr>
            <p:spPr bwMode="auto">
              <a:xfrm>
                <a:off x="3360414" y="3836609"/>
                <a:ext cx="865346" cy="772298"/>
              </a:xfrm>
              <a:custGeom>
                <a:avLst/>
                <a:gdLst>
                  <a:gd name="T0" fmla="*/ 498 w 512"/>
                  <a:gd name="T1" fmla="*/ 344 h 457"/>
                  <a:gd name="T2" fmla="*/ 321 w 512"/>
                  <a:gd name="T3" fmla="*/ 37 h 457"/>
                  <a:gd name="T4" fmla="*/ 256 w 512"/>
                  <a:gd name="T5" fmla="*/ 0 h 457"/>
                  <a:gd name="T6" fmla="*/ 190 w 512"/>
                  <a:gd name="T7" fmla="*/ 37 h 457"/>
                  <a:gd name="T8" fmla="*/ 13 w 512"/>
                  <a:gd name="T9" fmla="*/ 344 h 457"/>
                  <a:gd name="T10" fmla="*/ 13 w 512"/>
                  <a:gd name="T11" fmla="*/ 420 h 457"/>
                  <a:gd name="T12" fmla="*/ 79 w 512"/>
                  <a:gd name="T13" fmla="*/ 457 h 457"/>
                  <a:gd name="T14" fmla="*/ 433 w 512"/>
                  <a:gd name="T15" fmla="*/ 457 h 457"/>
                  <a:gd name="T16" fmla="*/ 498 w 512"/>
                  <a:gd name="T17" fmla="*/ 420 h 457"/>
                  <a:gd name="T18" fmla="*/ 498 w 512"/>
                  <a:gd name="T19" fmla="*/ 344 h 457"/>
                  <a:gd name="T20" fmla="*/ 467 w 512"/>
                  <a:gd name="T21" fmla="*/ 402 h 457"/>
                  <a:gd name="T22" fmla="*/ 433 w 512"/>
                  <a:gd name="T23" fmla="*/ 421 h 457"/>
                  <a:gd name="T24" fmla="*/ 79 w 512"/>
                  <a:gd name="T25" fmla="*/ 421 h 457"/>
                  <a:gd name="T26" fmla="*/ 44 w 512"/>
                  <a:gd name="T27" fmla="*/ 402 h 457"/>
                  <a:gd name="T28" fmla="*/ 44 w 512"/>
                  <a:gd name="T29" fmla="*/ 362 h 457"/>
                  <a:gd name="T30" fmla="*/ 221 w 512"/>
                  <a:gd name="T31" fmla="*/ 55 h 457"/>
                  <a:gd name="T32" fmla="*/ 256 w 512"/>
                  <a:gd name="T33" fmla="*/ 36 h 457"/>
                  <a:gd name="T34" fmla="*/ 290 w 512"/>
                  <a:gd name="T35" fmla="*/ 55 h 457"/>
                  <a:gd name="T36" fmla="*/ 467 w 512"/>
                  <a:gd name="T37" fmla="*/ 362 h 457"/>
                  <a:gd name="T38" fmla="*/ 467 w 512"/>
                  <a:gd name="T39" fmla="*/ 402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457">
                    <a:moveTo>
                      <a:pt x="498" y="344"/>
                    </a:moveTo>
                    <a:cubicBezTo>
                      <a:pt x="321" y="37"/>
                      <a:pt x="321" y="37"/>
                      <a:pt x="321" y="37"/>
                    </a:cubicBezTo>
                    <a:cubicBezTo>
                      <a:pt x="308" y="14"/>
                      <a:pt x="283" y="0"/>
                      <a:pt x="256" y="0"/>
                    </a:cubicBezTo>
                    <a:cubicBezTo>
                      <a:pt x="228" y="0"/>
                      <a:pt x="204" y="14"/>
                      <a:pt x="190" y="37"/>
                    </a:cubicBezTo>
                    <a:cubicBezTo>
                      <a:pt x="13" y="344"/>
                      <a:pt x="13" y="344"/>
                      <a:pt x="13" y="344"/>
                    </a:cubicBezTo>
                    <a:cubicBezTo>
                      <a:pt x="0" y="368"/>
                      <a:pt x="0" y="396"/>
                      <a:pt x="13" y="420"/>
                    </a:cubicBezTo>
                    <a:cubicBezTo>
                      <a:pt x="27" y="443"/>
                      <a:pt x="52" y="457"/>
                      <a:pt x="79" y="457"/>
                    </a:cubicBezTo>
                    <a:cubicBezTo>
                      <a:pt x="433" y="457"/>
                      <a:pt x="433" y="457"/>
                      <a:pt x="433" y="457"/>
                    </a:cubicBezTo>
                    <a:cubicBezTo>
                      <a:pt x="460" y="457"/>
                      <a:pt x="485" y="443"/>
                      <a:pt x="498" y="420"/>
                    </a:cubicBezTo>
                    <a:cubicBezTo>
                      <a:pt x="512" y="396"/>
                      <a:pt x="512" y="368"/>
                      <a:pt x="498" y="344"/>
                    </a:cubicBezTo>
                    <a:close/>
                    <a:moveTo>
                      <a:pt x="467" y="402"/>
                    </a:moveTo>
                    <a:cubicBezTo>
                      <a:pt x="460" y="414"/>
                      <a:pt x="447" y="421"/>
                      <a:pt x="433" y="421"/>
                    </a:cubicBezTo>
                    <a:cubicBezTo>
                      <a:pt x="79" y="421"/>
                      <a:pt x="79" y="421"/>
                      <a:pt x="79" y="421"/>
                    </a:cubicBezTo>
                    <a:cubicBezTo>
                      <a:pt x="65" y="421"/>
                      <a:pt x="52" y="414"/>
                      <a:pt x="44" y="402"/>
                    </a:cubicBezTo>
                    <a:cubicBezTo>
                      <a:pt x="37" y="389"/>
                      <a:pt x="37" y="374"/>
                      <a:pt x="44" y="362"/>
                    </a:cubicBezTo>
                    <a:cubicBezTo>
                      <a:pt x="221" y="55"/>
                      <a:pt x="221" y="55"/>
                      <a:pt x="221" y="55"/>
                    </a:cubicBezTo>
                    <a:cubicBezTo>
                      <a:pt x="229" y="43"/>
                      <a:pt x="241" y="36"/>
                      <a:pt x="256" y="36"/>
                    </a:cubicBezTo>
                    <a:cubicBezTo>
                      <a:pt x="270" y="36"/>
                      <a:pt x="283" y="43"/>
                      <a:pt x="290" y="55"/>
                    </a:cubicBezTo>
                    <a:cubicBezTo>
                      <a:pt x="467" y="362"/>
                      <a:pt x="467" y="362"/>
                      <a:pt x="467" y="362"/>
                    </a:cubicBezTo>
                    <a:cubicBezTo>
                      <a:pt x="474" y="374"/>
                      <a:pt x="474" y="389"/>
                      <a:pt x="467" y="402"/>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385763" rtl="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white"/>
                  </a:solidFill>
                  <a:effectLst/>
                  <a:uLnTx/>
                  <a:uFillTx/>
                  <a:latin typeface="Intel Clear"/>
                  <a:ea typeface="+mn-ea"/>
                  <a:cs typeface="+mn-cs"/>
                </a:endParaRPr>
              </a:p>
            </p:txBody>
          </p:sp>
          <p:sp>
            <p:nvSpPr>
              <p:cNvPr id="46" name="Rectangle 71">
                <a:extLst>
                  <a:ext uri="{FF2B5EF4-FFF2-40B4-BE49-F238E27FC236}">
                    <a16:creationId xmlns:a16="http://schemas.microsoft.com/office/drawing/2014/main" id="{1D5B006F-71BA-4825-B771-E2174C226EF0}"/>
                  </a:ext>
                </a:extLst>
              </p:cNvPr>
              <p:cNvSpPr>
                <a:spLocks noChangeArrowheads="1"/>
              </p:cNvSpPr>
              <p:nvPr/>
            </p:nvSpPr>
            <p:spPr bwMode="auto">
              <a:xfrm>
                <a:off x="3742626" y="4370561"/>
                <a:ext cx="101637" cy="90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385763" rtl="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white"/>
                  </a:solidFill>
                  <a:effectLst/>
                  <a:uLnTx/>
                  <a:uFillTx/>
                  <a:latin typeface="Intel Clear"/>
                  <a:ea typeface="+mn-ea"/>
                  <a:cs typeface="+mn-cs"/>
                </a:endParaRPr>
              </a:p>
            </p:txBody>
          </p:sp>
          <p:sp>
            <p:nvSpPr>
              <p:cNvPr id="47" name="Freeform 72">
                <a:extLst>
                  <a:ext uri="{FF2B5EF4-FFF2-40B4-BE49-F238E27FC236}">
                    <a16:creationId xmlns:a16="http://schemas.microsoft.com/office/drawing/2014/main" id="{80CD51FF-9648-4ABC-B5D5-E11F40C10509}"/>
                  </a:ext>
                </a:extLst>
              </p:cNvPr>
              <p:cNvSpPr>
                <a:spLocks/>
              </p:cNvSpPr>
              <p:nvPr/>
            </p:nvSpPr>
            <p:spPr bwMode="auto">
              <a:xfrm>
                <a:off x="3737616" y="4089985"/>
                <a:ext cx="109510" cy="255524"/>
              </a:xfrm>
              <a:custGeom>
                <a:avLst/>
                <a:gdLst>
                  <a:gd name="T0" fmla="*/ 0 w 153"/>
                  <a:gd name="T1" fmla="*/ 118 h 357"/>
                  <a:gd name="T2" fmla="*/ 31 w 153"/>
                  <a:gd name="T3" fmla="*/ 357 h 357"/>
                  <a:gd name="T4" fmla="*/ 125 w 153"/>
                  <a:gd name="T5" fmla="*/ 357 h 357"/>
                  <a:gd name="T6" fmla="*/ 153 w 153"/>
                  <a:gd name="T7" fmla="*/ 118 h 357"/>
                  <a:gd name="T8" fmla="*/ 153 w 153"/>
                  <a:gd name="T9" fmla="*/ 0 h 357"/>
                  <a:gd name="T10" fmla="*/ 0 w 153"/>
                  <a:gd name="T11" fmla="*/ 0 h 357"/>
                  <a:gd name="T12" fmla="*/ 0 w 153"/>
                  <a:gd name="T13" fmla="*/ 118 h 357"/>
                </a:gdLst>
                <a:ahLst/>
                <a:cxnLst>
                  <a:cxn ang="0">
                    <a:pos x="T0" y="T1"/>
                  </a:cxn>
                  <a:cxn ang="0">
                    <a:pos x="T2" y="T3"/>
                  </a:cxn>
                  <a:cxn ang="0">
                    <a:pos x="T4" y="T5"/>
                  </a:cxn>
                  <a:cxn ang="0">
                    <a:pos x="T6" y="T7"/>
                  </a:cxn>
                  <a:cxn ang="0">
                    <a:pos x="T8" y="T9"/>
                  </a:cxn>
                  <a:cxn ang="0">
                    <a:pos x="T10" y="T11"/>
                  </a:cxn>
                  <a:cxn ang="0">
                    <a:pos x="T12" y="T13"/>
                  </a:cxn>
                </a:cxnLst>
                <a:rect l="0" t="0" r="r" b="b"/>
                <a:pathLst>
                  <a:path w="153" h="357">
                    <a:moveTo>
                      <a:pt x="0" y="118"/>
                    </a:moveTo>
                    <a:lnTo>
                      <a:pt x="31" y="357"/>
                    </a:lnTo>
                    <a:lnTo>
                      <a:pt x="125" y="357"/>
                    </a:lnTo>
                    <a:lnTo>
                      <a:pt x="153" y="118"/>
                    </a:lnTo>
                    <a:lnTo>
                      <a:pt x="153" y="0"/>
                    </a:lnTo>
                    <a:lnTo>
                      <a:pt x="0" y="0"/>
                    </a:lnTo>
                    <a:lnTo>
                      <a:pt x="0"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marL="0" marR="0" lvl="0" indent="0" algn="l" defTabSz="385763" rtl="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prstClr val="white"/>
                  </a:solidFill>
                  <a:effectLst/>
                  <a:uLnTx/>
                  <a:uFillTx/>
                  <a:latin typeface="Intel Clear"/>
                  <a:ea typeface="+mn-ea"/>
                  <a:cs typeface="+mn-cs"/>
                </a:endParaRPr>
              </a:p>
            </p:txBody>
          </p:sp>
        </p:grpSp>
      </p:grpSp>
      <p:sp>
        <p:nvSpPr>
          <p:cNvPr id="48" name="TextBox 47">
            <a:extLst>
              <a:ext uri="{FF2B5EF4-FFF2-40B4-BE49-F238E27FC236}">
                <a16:creationId xmlns:a16="http://schemas.microsoft.com/office/drawing/2014/main" id="{20B1B42D-71AB-42DF-821D-967C805034D9}"/>
              </a:ext>
            </a:extLst>
          </p:cNvPr>
          <p:cNvSpPr txBox="1"/>
          <p:nvPr/>
        </p:nvSpPr>
        <p:spPr>
          <a:xfrm>
            <a:off x="834298" y="4332161"/>
            <a:ext cx="2063107" cy="255380"/>
          </a:xfrm>
          <a:prstGeom prst="rect">
            <a:avLst/>
          </a:prstGeom>
          <a:noFill/>
        </p:spPr>
        <p:txBody>
          <a:bodyPr vert="horz" wrap="square" lIns="0" tIns="0" rIns="0" bIns="0" rtlCol="0">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3C71"/>
                </a:solidFill>
                <a:effectLst/>
                <a:highlight>
                  <a:srgbClr val="FFFF00"/>
                </a:highlight>
                <a:uLnTx/>
                <a:uFillTx/>
                <a:latin typeface="Open Sans Light" panose="020B0604020202020204" charset="0"/>
                <a:ea typeface="Open Sans Light" panose="020B0604020202020204" charset="0"/>
                <a:cs typeface="Open Sans Light" panose="020B0604020202020204" charset="0"/>
              </a:rPr>
              <a:t>Hardware </a:t>
            </a:r>
            <a:r>
              <a:rPr kumimoji="0" lang="en-US" sz="1200" b="1" i="1" u="none" strike="noStrike" kern="1200" cap="none" spc="0" normalizeH="0" baseline="0" noProof="0" dirty="0">
                <a:ln>
                  <a:noFill/>
                </a:ln>
                <a:solidFill>
                  <a:srgbClr val="FF0000"/>
                </a:solidFill>
                <a:effectLst/>
                <a:highlight>
                  <a:srgbClr val="FFFF00"/>
                </a:highlight>
                <a:uLnTx/>
                <a:uFillTx/>
                <a:latin typeface="Open Sans Light" panose="020B0604020202020204" charset="0"/>
                <a:ea typeface="Open Sans Light" panose="020B0604020202020204" charset="0"/>
                <a:cs typeface="Open Sans Light" panose="020B0604020202020204" charset="0"/>
              </a:rPr>
              <a:t>Random</a:t>
            </a:r>
            <a:r>
              <a:rPr kumimoji="0" lang="en-US" sz="1200" b="1" i="0" u="none" strike="noStrike" kern="1200" cap="none" spc="0" normalizeH="0" baseline="0" noProof="0" dirty="0">
                <a:ln>
                  <a:noFill/>
                </a:ln>
                <a:solidFill>
                  <a:srgbClr val="003C71"/>
                </a:solidFill>
                <a:effectLst/>
                <a:highlight>
                  <a:srgbClr val="FFFF00"/>
                </a:highlight>
                <a:uLnTx/>
                <a:uFillTx/>
                <a:latin typeface="Open Sans Light" panose="020B0604020202020204" charset="0"/>
                <a:ea typeface="Open Sans Light" panose="020B0604020202020204" charset="0"/>
                <a:cs typeface="Open Sans Light" panose="020B0604020202020204" charset="0"/>
              </a:rPr>
              <a:t> Failures</a:t>
            </a:r>
          </a:p>
        </p:txBody>
      </p:sp>
      <p:sp>
        <p:nvSpPr>
          <p:cNvPr id="49" name="Arrow: Left 48">
            <a:extLst>
              <a:ext uri="{FF2B5EF4-FFF2-40B4-BE49-F238E27FC236}">
                <a16:creationId xmlns:a16="http://schemas.microsoft.com/office/drawing/2014/main" id="{F52E3A10-3FBA-4592-83B4-C51A5562B780}"/>
              </a:ext>
            </a:extLst>
          </p:cNvPr>
          <p:cNvSpPr/>
          <p:nvPr/>
        </p:nvSpPr>
        <p:spPr>
          <a:xfrm rot="16200000">
            <a:off x="3801939" y="4032714"/>
            <a:ext cx="255380" cy="182088"/>
          </a:xfrm>
          <a:prstGeom prst="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 Clear"/>
              <a:ea typeface="+mn-ea"/>
              <a:cs typeface="+mn-cs"/>
            </a:endParaRPr>
          </a:p>
        </p:txBody>
      </p:sp>
      <p:pic>
        <p:nvPicPr>
          <p:cNvPr id="50" name="Picture 49">
            <a:extLst>
              <a:ext uri="{FF2B5EF4-FFF2-40B4-BE49-F238E27FC236}">
                <a16:creationId xmlns:a16="http://schemas.microsoft.com/office/drawing/2014/main" id="{D21A5EE6-0A4B-404E-9EA2-50DF58435445}"/>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05158" y="2022322"/>
            <a:ext cx="3967342" cy="255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r>
              <a:rPr lang="it-IT" dirty="0"/>
              <a:t>Functional Safety and </a:t>
            </a:r>
            <a:r>
              <a:rPr lang="en-US" dirty="0"/>
              <a:t>Communication Challenges</a:t>
            </a:r>
          </a:p>
        </p:txBody>
      </p:sp>
      <p:pic>
        <p:nvPicPr>
          <p:cNvPr id="50" name="Picture 49">
            <a:extLst>
              <a:ext uri="{FF2B5EF4-FFF2-40B4-BE49-F238E27FC236}">
                <a16:creationId xmlns:a16="http://schemas.microsoft.com/office/drawing/2014/main" id="{D21A5EE6-0A4B-404E-9EA2-50DF5843544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05158" y="2022322"/>
            <a:ext cx="3967342" cy="255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DEAE1ABC-79E6-45DB-8E24-9F9B277394A8}"/>
              </a:ext>
            </a:extLst>
          </p:cNvPr>
          <p:cNvSpPr/>
          <p:nvPr/>
        </p:nvSpPr>
        <p:spPr>
          <a:xfrm>
            <a:off x="4058890" y="4499674"/>
            <a:ext cx="2201496" cy="465432"/>
          </a:xfrm>
          <a:prstGeom prst="ellipse">
            <a:avLst/>
          </a:prstGeom>
          <a:solidFill>
            <a:srgbClr val="7030A0"/>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8890" tIns="8890" rIns="8890" bIns="8890" numCol="1" spcCol="1270" anchor="ctr" anchorCtr="0">
            <a:noAutofit/>
          </a:bodyPr>
          <a:lstStyle/>
          <a:p>
            <a:pPr algn="ctr"/>
            <a:r>
              <a:rPr lang="it-IT" sz="1000" b="1" dirty="0">
                <a:solidFill>
                  <a:sysClr val="window" lastClr="FFFFFF"/>
                </a:solidFill>
                <a:latin typeface="Open Sans Light" panose="020B0604020202020204" charset="0"/>
                <a:ea typeface="Open Sans Light" panose="020B0604020202020204" charset="0"/>
                <a:cs typeface="Open Sans Light" panose="020B0604020202020204" charset="0"/>
              </a:rPr>
              <a:t>IEC 61784-3</a:t>
            </a:r>
          </a:p>
          <a:p>
            <a:pPr algn="ctr"/>
            <a:r>
              <a:rPr lang="it-IT" sz="800" b="1" dirty="0">
                <a:solidFill>
                  <a:sysClr val="window" lastClr="FFFFFF"/>
                </a:solidFill>
                <a:latin typeface="Open Sans Light" panose="020B0604020202020204" charset="0"/>
                <a:ea typeface="Open Sans Light" panose="020B0604020202020204" charset="0"/>
                <a:cs typeface="Open Sans Light" panose="020B0604020202020204" charset="0"/>
              </a:rPr>
              <a:t>Functional Safety communication profiles</a:t>
            </a:r>
            <a:endParaRPr lang="en-IE" sz="800" b="1" dirty="0">
              <a:solidFill>
                <a:sysClr val="window" lastClr="FFFFFF"/>
              </a:solidFill>
              <a:latin typeface="Open Sans Light" panose="020B0604020202020204" charset="0"/>
              <a:ea typeface="Open Sans Light" panose="020B0604020202020204" charset="0"/>
              <a:cs typeface="Open Sans Light" panose="020B0604020202020204" charset="0"/>
            </a:endParaRPr>
          </a:p>
        </p:txBody>
      </p:sp>
      <p:cxnSp>
        <p:nvCxnSpPr>
          <p:cNvPr id="24" name="Connector: Curved 23">
            <a:extLst>
              <a:ext uri="{FF2B5EF4-FFF2-40B4-BE49-F238E27FC236}">
                <a16:creationId xmlns:a16="http://schemas.microsoft.com/office/drawing/2014/main" id="{D8F1575A-353B-4420-A936-E57A05E66CB8}"/>
              </a:ext>
            </a:extLst>
          </p:cNvPr>
          <p:cNvCxnSpPr>
            <a:cxnSpLocks/>
            <a:endCxn id="23" idx="7"/>
          </p:cNvCxnSpPr>
          <p:nvPr/>
        </p:nvCxnSpPr>
        <p:spPr>
          <a:xfrm rot="16200000" flipH="1">
            <a:off x="5774144" y="4403994"/>
            <a:ext cx="217931" cy="10974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C0F817C-C2F9-41AD-8139-CB6323E0BCD7}"/>
              </a:ext>
            </a:extLst>
          </p:cNvPr>
          <p:cNvGrpSpPr/>
          <p:nvPr/>
        </p:nvGrpSpPr>
        <p:grpSpPr>
          <a:xfrm>
            <a:off x="709301" y="1946583"/>
            <a:ext cx="3329542" cy="3018523"/>
            <a:chOff x="938925" y="1836419"/>
            <a:chExt cx="2634433" cy="2923072"/>
          </a:xfrm>
        </p:grpSpPr>
        <p:sp>
          <p:nvSpPr>
            <p:cNvPr id="15" name="Freeform: Shape 14">
              <a:extLst>
                <a:ext uri="{FF2B5EF4-FFF2-40B4-BE49-F238E27FC236}">
                  <a16:creationId xmlns:a16="http://schemas.microsoft.com/office/drawing/2014/main" id="{1E20F8AD-BFBE-4E21-ACE4-AB0A53681F37}"/>
                </a:ext>
              </a:extLst>
            </p:cNvPr>
            <p:cNvSpPr/>
            <p:nvPr/>
          </p:nvSpPr>
          <p:spPr>
            <a:xfrm>
              <a:off x="1871817" y="2913630"/>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A53010">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1">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a:solidFill>
                    <a:sysClr val="window" lastClr="FFFFFF"/>
                  </a:solidFill>
                  <a:latin typeface="Century Gothic" panose="020B0502020202020204"/>
                </a:rPr>
                <a:t>Challenges</a:t>
              </a:r>
            </a:p>
          </p:txBody>
        </p:sp>
        <p:sp>
          <p:nvSpPr>
            <p:cNvPr id="16" name="Freeform: Shape 15">
              <a:extLst>
                <a:ext uri="{FF2B5EF4-FFF2-40B4-BE49-F238E27FC236}">
                  <a16:creationId xmlns:a16="http://schemas.microsoft.com/office/drawing/2014/main" id="{1EE0FE84-7449-4E4B-8BDE-7799630A5A54}"/>
                </a:ext>
              </a:extLst>
            </p:cNvPr>
            <p:cNvSpPr/>
            <p:nvPr/>
          </p:nvSpPr>
          <p:spPr>
            <a:xfrm rot="16200000">
              <a:off x="2174374" y="2633308"/>
              <a:ext cx="163536" cy="261341"/>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0" y="52268"/>
                  </a:moveTo>
                  <a:lnTo>
                    <a:pt x="81768" y="52268"/>
                  </a:lnTo>
                  <a:lnTo>
                    <a:pt x="81768" y="0"/>
                  </a:lnTo>
                  <a:lnTo>
                    <a:pt x="163536" y="130671"/>
                  </a:lnTo>
                  <a:lnTo>
                    <a:pt x="81768" y="261341"/>
                  </a:lnTo>
                  <a:lnTo>
                    <a:pt x="81768" y="209073"/>
                  </a:lnTo>
                  <a:lnTo>
                    <a:pt x="0" y="209073"/>
                  </a:lnTo>
                  <a:lnTo>
                    <a:pt x="0" y="52268"/>
                  </a:lnTo>
                  <a:close/>
                </a:path>
              </a:pathLst>
            </a:custGeom>
            <a:solidFill>
              <a:srgbClr val="DE7E18">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1" tIns="52268" rIns="49061" bIns="52268" numCol="1" spcCol="1270" anchor="ctr" anchorCtr="0">
              <a:noAutofit/>
            </a:bodyPr>
            <a:lstStyle/>
            <a:p>
              <a:pPr marL="0" lvl="0" indent="0" algn="ctr" defTabSz="311150">
                <a:lnSpc>
                  <a:spcPct val="90000"/>
                </a:lnSpc>
                <a:spcBef>
                  <a:spcPct val="0"/>
                </a:spcBef>
                <a:spcAft>
                  <a:spcPct val="35000"/>
                </a:spcAft>
                <a:buNone/>
              </a:pPr>
              <a:endParaRPr lang="en-US" sz="800" b="1" kern="1200">
                <a:solidFill>
                  <a:sysClr val="window" lastClr="FFFFFF"/>
                </a:solidFill>
                <a:latin typeface="Century Gothic" panose="020B0502020202020204"/>
              </a:endParaRPr>
            </a:p>
          </p:txBody>
        </p:sp>
        <p:sp>
          <p:nvSpPr>
            <p:cNvPr id="17" name="Freeform: Shape 16">
              <a:extLst>
                <a:ext uri="{FF2B5EF4-FFF2-40B4-BE49-F238E27FC236}">
                  <a16:creationId xmlns:a16="http://schemas.microsoft.com/office/drawing/2014/main" id="{9C5AE25C-F68A-458E-9104-CB0AA16C447D}"/>
                </a:ext>
              </a:extLst>
            </p:cNvPr>
            <p:cNvSpPr/>
            <p:nvPr/>
          </p:nvSpPr>
          <p:spPr>
            <a:xfrm>
              <a:off x="1871817" y="1836419"/>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DE7E18">
                <a:hueOff val="0"/>
                <a:satOff val="0"/>
                <a:lumOff val="0"/>
                <a:alphaOff val="0"/>
              </a:srgb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a:solidFill>
                    <a:sysClr val="window" lastClr="FFFFFF"/>
                  </a:solidFill>
                  <a:latin typeface="Century Gothic" panose="020B0502020202020204"/>
                </a:rPr>
                <a:t>Energy &amp; Range (Attenuation)</a:t>
              </a:r>
            </a:p>
          </p:txBody>
        </p:sp>
        <p:sp>
          <p:nvSpPr>
            <p:cNvPr id="18" name="Freeform: Shape 17">
              <a:extLst>
                <a:ext uri="{FF2B5EF4-FFF2-40B4-BE49-F238E27FC236}">
                  <a16:creationId xmlns:a16="http://schemas.microsoft.com/office/drawing/2014/main" id="{8B258437-9627-46B3-9BE2-9EC814BFC7B2}"/>
                </a:ext>
              </a:extLst>
            </p:cNvPr>
            <p:cNvSpPr/>
            <p:nvPr/>
          </p:nvSpPr>
          <p:spPr>
            <a:xfrm rot="19800000">
              <a:off x="2636811" y="2900296"/>
              <a:ext cx="163536" cy="261341"/>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0" y="52268"/>
                  </a:moveTo>
                  <a:lnTo>
                    <a:pt x="81768" y="52268"/>
                  </a:lnTo>
                  <a:lnTo>
                    <a:pt x="81768" y="0"/>
                  </a:lnTo>
                  <a:lnTo>
                    <a:pt x="163536" y="130671"/>
                  </a:lnTo>
                  <a:lnTo>
                    <a:pt x="81768" y="261341"/>
                  </a:lnTo>
                  <a:lnTo>
                    <a:pt x="81768" y="209073"/>
                  </a:lnTo>
                  <a:lnTo>
                    <a:pt x="0" y="209073"/>
                  </a:lnTo>
                  <a:lnTo>
                    <a:pt x="0" y="52268"/>
                  </a:lnTo>
                  <a:close/>
                </a:path>
              </a:pathLst>
            </a:custGeom>
            <a:solidFill>
              <a:srgbClr val="9F8351">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1" tIns="52267" rIns="49061" bIns="52268" numCol="1" spcCol="1270" anchor="ctr" anchorCtr="0">
              <a:noAutofit/>
            </a:bodyPr>
            <a:lstStyle/>
            <a:p>
              <a:pPr marL="0" lvl="0" indent="0" algn="ctr" defTabSz="311150">
                <a:lnSpc>
                  <a:spcPct val="90000"/>
                </a:lnSpc>
                <a:spcBef>
                  <a:spcPct val="0"/>
                </a:spcBef>
                <a:spcAft>
                  <a:spcPct val="35000"/>
                </a:spcAft>
                <a:buNone/>
              </a:pPr>
              <a:endParaRPr lang="en-US" sz="800" b="1" kern="1200">
                <a:solidFill>
                  <a:sysClr val="window" lastClr="FFFFFF"/>
                </a:solidFill>
                <a:latin typeface="Century Gothic" panose="020B0502020202020204"/>
              </a:endParaRPr>
            </a:p>
          </p:txBody>
        </p:sp>
        <p:sp>
          <p:nvSpPr>
            <p:cNvPr id="19" name="Freeform: Shape 18">
              <a:extLst>
                <a:ext uri="{FF2B5EF4-FFF2-40B4-BE49-F238E27FC236}">
                  <a16:creationId xmlns:a16="http://schemas.microsoft.com/office/drawing/2014/main" id="{D8C51D92-81E0-42C0-9FE4-42CBD2C1D529}"/>
                </a:ext>
              </a:extLst>
            </p:cNvPr>
            <p:cNvSpPr/>
            <p:nvPr/>
          </p:nvSpPr>
          <p:spPr>
            <a:xfrm>
              <a:off x="2804708" y="2375025"/>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0033CC"/>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dirty="0">
                  <a:solidFill>
                    <a:sysClr val="window" lastClr="FFFFFF"/>
                  </a:solidFill>
                  <a:latin typeface="Century Gothic" panose="020B0502020202020204"/>
                </a:rPr>
                <a:t>Adjacent Channel &amp; Inter Channel Interference (Corruption)  </a:t>
              </a:r>
            </a:p>
          </p:txBody>
        </p:sp>
        <p:sp>
          <p:nvSpPr>
            <p:cNvPr id="20" name="Freeform: Shape 19">
              <a:extLst>
                <a:ext uri="{FF2B5EF4-FFF2-40B4-BE49-F238E27FC236}">
                  <a16:creationId xmlns:a16="http://schemas.microsoft.com/office/drawing/2014/main" id="{94747521-39D9-469F-BBAF-5F6BF879C97F}"/>
                </a:ext>
              </a:extLst>
            </p:cNvPr>
            <p:cNvSpPr/>
            <p:nvPr/>
          </p:nvSpPr>
          <p:spPr>
            <a:xfrm rot="1800000">
              <a:off x="2636811" y="3434273"/>
              <a:ext cx="163536" cy="261341"/>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0" y="52268"/>
                  </a:moveTo>
                  <a:lnTo>
                    <a:pt x="81768" y="52268"/>
                  </a:lnTo>
                  <a:lnTo>
                    <a:pt x="81768" y="0"/>
                  </a:lnTo>
                  <a:lnTo>
                    <a:pt x="163536" y="130671"/>
                  </a:lnTo>
                  <a:lnTo>
                    <a:pt x="81768" y="261341"/>
                  </a:lnTo>
                  <a:lnTo>
                    <a:pt x="81768" y="209073"/>
                  </a:lnTo>
                  <a:lnTo>
                    <a:pt x="0" y="209073"/>
                  </a:lnTo>
                  <a:lnTo>
                    <a:pt x="0" y="52268"/>
                  </a:lnTo>
                  <a:close/>
                </a:path>
              </a:pathLst>
            </a:custGeom>
            <a:solidFill>
              <a:srgbClr val="728653">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1" tIns="52268" rIns="49061" bIns="52267" numCol="1" spcCol="1270" anchor="ctr" anchorCtr="0">
              <a:noAutofit/>
            </a:bodyPr>
            <a:lstStyle/>
            <a:p>
              <a:pPr marL="0" lvl="0" indent="0" algn="ctr" defTabSz="311150">
                <a:lnSpc>
                  <a:spcPct val="90000"/>
                </a:lnSpc>
                <a:spcBef>
                  <a:spcPct val="0"/>
                </a:spcBef>
                <a:spcAft>
                  <a:spcPct val="35000"/>
                </a:spcAft>
                <a:buNone/>
              </a:pPr>
              <a:endParaRPr lang="en-US" sz="800" b="1" kern="1200">
                <a:solidFill>
                  <a:sysClr val="window" lastClr="FFFFFF"/>
                </a:solidFill>
                <a:latin typeface="Century Gothic" panose="020B0502020202020204"/>
              </a:endParaRPr>
            </a:p>
          </p:txBody>
        </p:sp>
        <p:sp>
          <p:nvSpPr>
            <p:cNvPr id="21" name="Freeform: Shape 20">
              <a:extLst>
                <a:ext uri="{FF2B5EF4-FFF2-40B4-BE49-F238E27FC236}">
                  <a16:creationId xmlns:a16="http://schemas.microsoft.com/office/drawing/2014/main" id="{3C795118-2E0C-40ED-88F8-27C512FC96B5}"/>
                </a:ext>
              </a:extLst>
            </p:cNvPr>
            <p:cNvSpPr/>
            <p:nvPr/>
          </p:nvSpPr>
          <p:spPr>
            <a:xfrm>
              <a:off x="2804708" y="3452235"/>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7030A0"/>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dirty="0">
                  <a:solidFill>
                    <a:sysClr val="window" lastClr="FFFFFF"/>
                  </a:solidFill>
                  <a:latin typeface="Century Gothic" panose="020B0502020202020204"/>
                </a:rPr>
                <a:t>Functional Safety</a:t>
              </a:r>
            </a:p>
          </p:txBody>
        </p:sp>
        <p:sp>
          <p:nvSpPr>
            <p:cNvPr id="22" name="Freeform: Shape 21">
              <a:extLst>
                <a:ext uri="{FF2B5EF4-FFF2-40B4-BE49-F238E27FC236}">
                  <a16:creationId xmlns:a16="http://schemas.microsoft.com/office/drawing/2014/main" id="{8CC424B7-6627-4441-BAA6-E362E3BB3E22}"/>
                </a:ext>
              </a:extLst>
            </p:cNvPr>
            <p:cNvSpPr/>
            <p:nvPr/>
          </p:nvSpPr>
          <p:spPr>
            <a:xfrm rot="5400000">
              <a:off x="2174374" y="3701262"/>
              <a:ext cx="163536" cy="261341"/>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0" y="52268"/>
                  </a:moveTo>
                  <a:lnTo>
                    <a:pt x="81768" y="52268"/>
                  </a:lnTo>
                  <a:lnTo>
                    <a:pt x="81768" y="0"/>
                  </a:lnTo>
                  <a:lnTo>
                    <a:pt x="163536" y="130671"/>
                  </a:lnTo>
                  <a:lnTo>
                    <a:pt x="81768" y="261341"/>
                  </a:lnTo>
                  <a:lnTo>
                    <a:pt x="81768" y="209073"/>
                  </a:lnTo>
                  <a:lnTo>
                    <a:pt x="0" y="209073"/>
                  </a:lnTo>
                  <a:lnTo>
                    <a:pt x="0" y="52268"/>
                  </a:lnTo>
                  <a:close/>
                </a:path>
              </a:pathLst>
            </a:custGeom>
            <a:solidFill>
              <a:srgbClr val="92AA4C">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0" tIns="52267" rIns="49060" bIns="52268" numCol="1" spcCol="1270" anchor="ctr" anchorCtr="0">
              <a:noAutofit/>
            </a:bodyPr>
            <a:lstStyle/>
            <a:p>
              <a:pPr marL="0" lvl="0" indent="0" algn="ctr" defTabSz="311150">
                <a:lnSpc>
                  <a:spcPct val="90000"/>
                </a:lnSpc>
                <a:spcBef>
                  <a:spcPct val="0"/>
                </a:spcBef>
                <a:spcAft>
                  <a:spcPct val="35000"/>
                </a:spcAft>
                <a:buNone/>
              </a:pPr>
              <a:endParaRPr lang="en-US" sz="800" b="1" kern="1200">
                <a:solidFill>
                  <a:sysClr val="window" lastClr="FFFFFF"/>
                </a:solidFill>
                <a:latin typeface="Century Gothic" panose="020B0502020202020204"/>
              </a:endParaRPr>
            </a:p>
          </p:txBody>
        </p:sp>
        <p:sp>
          <p:nvSpPr>
            <p:cNvPr id="25" name="Freeform: Shape 24">
              <a:extLst>
                <a:ext uri="{FF2B5EF4-FFF2-40B4-BE49-F238E27FC236}">
                  <a16:creationId xmlns:a16="http://schemas.microsoft.com/office/drawing/2014/main" id="{0956097C-EF82-4E55-A003-2553476860C4}"/>
                </a:ext>
              </a:extLst>
            </p:cNvPr>
            <p:cNvSpPr/>
            <p:nvPr/>
          </p:nvSpPr>
          <p:spPr>
            <a:xfrm>
              <a:off x="1871817" y="3990841"/>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92AA4C">
                <a:hueOff val="0"/>
                <a:satOff val="0"/>
                <a:lumOff val="0"/>
                <a:alphaOff val="0"/>
              </a:srgb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a:solidFill>
                    <a:sysClr val="window" lastClr="FFFFFF"/>
                  </a:solidFill>
                  <a:latin typeface="Century Gothic" panose="020B0502020202020204"/>
                </a:rPr>
                <a:t>Channel Noise (SNR)</a:t>
              </a:r>
            </a:p>
          </p:txBody>
        </p:sp>
        <p:sp>
          <p:nvSpPr>
            <p:cNvPr id="26" name="Freeform: Shape 25">
              <a:extLst>
                <a:ext uri="{FF2B5EF4-FFF2-40B4-BE49-F238E27FC236}">
                  <a16:creationId xmlns:a16="http://schemas.microsoft.com/office/drawing/2014/main" id="{E622FCBF-F257-435C-A49F-A8A4777D0BB2}"/>
                </a:ext>
              </a:extLst>
            </p:cNvPr>
            <p:cNvSpPr/>
            <p:nvPr/>
          </p:nvSpPr>
          <p:spPr>
            <a:xfrm rot="19800000">
              <a:off x="1711936" y="3434272"/>
              <a:ext cx="163537" cy="261342"/>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163536" y="209073"/>
                  </a:moveTo>
                  <a:lnTo>
                    <a:pt x="81768" y="209073"/>
                  </a:lnTo>
                  <a:lnTo>
                    <a:pt x="81768" y="261341"/>
                  </a:lnTo>
                  <a:lnTo>
                    <a:pt x="0" y="130670"/>
                  </a:lnTo>
                  <a:lnTo>
                    <a:pt x="81768" y="0"/>
                  </a:lnTo>
                  <a:lnTo>
                    <a:pt x="81768" y="52268"/>
                  </a:lnTo>
                  <a:lnTo>
                    <a:pt x="163536" y="52268"/>
                  </a:lnTo>
                  <a:lnTo>
                    <a:pt x="163536" y="209073"/>
                  </a:lnTo>
                  <a:close/>
                </a:path>
              </a:pathLst>
            </a:custGeom>
            <a:solidFill>
              <a:srgbClr val="6AAC91">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49061" tIns="52269" rIns="0" bIns="52267" numCol="1" spcCol="1270" anchor="ctr" anchorCtr="0">
              <a:noAutofit/>
            </a:bodyPr>
            <a:lstStyle/>
            <a:p>
              <a:pPr marL="0" lvl="0" indent="0" algn="ctr" defTabSz="311150">
                <a:lnSpc>
                  <a:spcPct val="90000"/>
                </a:lnSpc>
                <a:spcBef>
                  <a:spcPct val="0"/>
                </a:spcBef>
                <a:spcAft>
                  <a:spcPct val="35000"/>
                </a:spcAft>
                <a:buNone/>
              </a:pPr>
              <a:endParaRPr lang="en-US" sz="800" b="1" kern="1200">
                <a:solidFill>
                  <a:sysClr val="window" lastClr="FFFFFF"/>
                </a:solidFill>
                <a:latin typeface="Century Gothic" panose="020B0502020202020204"/>
              </a:endParaRPr>
            </a:p>
          </p:txBody>
        </p:sp>
        <p:sp>
          <p:nvSpPr>
            <p:cNvPr id="27" name="Freeform: Shape 26">
              <a:extLst>
                <a:ext uri="{FF2B5EF4-FFF2-40B4-BE49-F238E27FC236}">
                  <a16:creationId xmlns:a16="http://schemas.microsoft.com/office/drawing/2014/main" id="{330A30F8-E4BB-4F37-990F-371F4AD580D7}"/>
                </a:ext>
              </a:extLst>
            </p:cNvPr>
            <p:cNvSpPr/>
            <p:nvPr/>
          </p:nvSpPr>
          <p:spPr>
            <a:xfrm>
              <a:off x="938925" y="3452235"/>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6AAC91">
                <a:hueOff val="0"/>
                <a:satOff val="0"/>
                <a:lumOff val="0"/>
                <a:alphaOff val="0"/>
              </a:srgb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b="1" kern="1200">
                  <a:solidFill>
                    <a:sysClr val="window" lastClr="FFFFFF"/>
                  </a:solidFill>
                  <a:latin typeface="Century Gothic" panose="020B0502020202020204"/>
                </a:rPr>
                <a:t>Bit Rate &amp; Bandwidth (BER)</a:t>
              </a:r>
            </a:p>
          </p:txBody>
        </p:sp>
        <p:sp>
          <p:nvSpPr>
            <p:cNvPr id="28" name="Freeform: Shape 27">
              <a:extLst>
                <a:ext uri="{FF2B5EF4-FFF2-40B4-BE49-F238E27FC236}">
                  <a16:creationId xmlns:a16="http://schemas.microsoft.com/office/drawing/2014/main" id="{579BFBE1-64A1-4178-BD84-7DE5B6ADBD15}"/>
                </a:ext>
              </a:extLst>
            </p:cNvPr>
            <p:cNvSpPr/>
            <p:nvPr/>
          </p:nvSpPr>
          <p:spPr>
            <a:xfrm rot="23400000">
              <a:off x="1711936" y="2900295"/>
              <a:ext cx="163537" cy="261342"/>
            </a:xfrm>
            <a:custGeom>
              <a:avLst/>
              <a:gdLst>
                <a:gd name="connsiteX0" fmla="*/ 0 w 163536"/>
                <a:gd name="connsiteY0" fmla="*/ 52268 h 261341"/>
                <a:gd name="connsiteX1" fmla="*/ 81768 w 163536"/>
                <a:gd name="connsiteY1" fmla="*/ 52268 h 261341"/>
                <a:gd name="connsiteX2" fmla="*/ 81768 w 163536"/>
                <a:gd name="connsiteY2" fmla="*/ 0 h 261341"/>
                <a:gd name="connsiteX3" fmla="*/ 163536 w 163536"/>
                <a:gd name="connsiteY3" fmla="*/ 130671 h 261341"/>
                <a:gd name="connsiteX4" fmla="*/ 81768 w 163536"/>
                <a:gd name="connsiteY4" fmla="*/ 261341 h 261341"/>
                <a:gd name="connsiteX5" fmla="*/ 81768 w 163536"/>
                <a:gd name="connsiteY5" fmla="*/ 209073 h 261341"/>
                <a:gd name="connsiteX6" fmla="*/ 0 w 163536"/>
                <a:gd name="connsiteY6" fmla="*/ 209073 h 261341"/>
                <a:gd name="connsiteX7" fmla="*/ 0 w 163536"/>
                <a:gd name="connsiteY7" fmla="*/ 52268 h 2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536" h="261341">
                  <a:moveTo>
                    <a:pt x="163536" y="209073"/>
                  </a:moveTo>
                  <a:lnTo>
                    <a:pt x="81768" y="209073"/>
                  </a:lnTo>
                  <a:lnTo>
                    <a:pt x="81768" y="261341"/>
                  </a:lnTo>
                  <a:lnTo>
                    <a:pt x="0" y="130670"/>
                  </a:lnTo>
                  <a:lnTo>
                    <a:pt x="81768" y="0"/>
                  </a:lnTo>
                  <a:lnTo>
                    <a:pt x="81768" y="52268"/>
                  </a:lnTo>
                  <a:lnTo>
                    <a:pt x="163536" y="52268"/>
                  </a:lnTo>
                  <a:lnTo>
                    <a:pt x="163536" y="209073"/>
                  </a:lnTo>
                  <a:close/>
                </a:path>
              </a:pathLst>
            </a:custGeom>
            <a:solidFill>
              <a:srgbClr val="DE7E18">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p:spPr>
          <p:style>
            <a:lnRef idx="0">
              <a:scrgbClr r="0" g="0" b="0"/>
            </a:lnRef>
            <a:fillRef idx="1">
              <a:scrgbClr r="0" g="0" b="0"/>
            </a:fillRef>
            <a:effectRef idx="0">
              <a:scrgbClr r="0" g="0" b="0"/>
            </a:effectRef>
            <a:fontRef idx="minor">
              <a:schemeClr val="lt1"/>
            </a:fontRef>
          </p:style>
          <p:txBody>
            <a:bodyPr spcFirstLastPara="0" vert="horz" wrap="square" lIns="49061" tIns="52268" rIns="0" bIns="52268" numCol="1" spcCol="1270" anchor="ctr" anchorCtr="0">
              <a:noAutofit/>
            </a:bodyPr>
            <a:lstStyle/>
            <a:p>
              <a:pPr marL="0" lvl="0" indent="0" algn="ctr" defTabSz="311150">
                <a:lnSpc>
                  <a:spcPct val="90000"/>
                </a:lnSpc>
                <a:spcBef>
                  <a:spcPct val="0"/>
                </a:spcBef>
                <a:spcAft>
                  <a:spcPct val="35000"/>
                </a:spcAft>
                <a:buNone/>
              </a:pPr>
              <a:endParaRPr lang="en-US" sz="800" kern="1200">
                <a:solidFill>
                  <a:sysClr val="window" lastClr="FFFFFF"/>
                </a:solidFill>
                <a:latin typeface="Century Gothic" panose="020B0502020202020204"/>
              </a:endParaRPr>
            </a:p>
          </p:txBody>
        </p:sp>
        <p:sp>
          <p:nvSpPr>
            <p:cNvPr id="31" name="Freeform: Shape 30">
              <a:extLst>
                <a:ext uri="{FF2B5EF4-FFF2-40B4-BE49-F238E27FC236}">
                  <a16:creationId xmlns:a16="http://schemas.microsoft.com/office/drawing/2014/main" id="{BB407BAE-4DFF-4A85-A5B8-D8501BB7A6B7}"/>
                </a:ext>
              </a:extLst>
            </p:cNvPr>
            <p:cNvSpPr/>
            <p:nvPr/>
          </p:nvSpPr>
          <p:spPr>
            <a:xfrm>
              <a:off x="938925" y="2375025"/>
              <a:ext cx="768650" cy="768650"/>
            </a:xfrm>
            <a:custGeom>
              <a:avLst/>
              <a:gdLst>
                <a:gd name="connsiteX0" fmla="*/ 0 w 768650"/>
                <a:gd name="connsiteY0" fmla="*/ 384325 h 768650"/>
                <a:gd name="connsiteX1" fmla="*/ 384325 w 768650"/>
                <a:gd name="connsiteY1" fmla="*/ 0 h 768650"/>
                <a:gd name="connsiteX2" fmla="*/ 768650 w 768650"/>
                <a:gd name="connsiteY2" fmla="*/ 384325 h 768650"/>
                <a:gd name="connsiteX3" fmla="*/ 384325 w 768650"/>
                <a:gd name="connsiteY3" fmla="*/ 768650 h 768650"/>
                <a:gd name="connsiteX4" fmla="*/ 0 w 768650"/>
                <a:gd name="connsiteY4" fmla="*/ 384325 h 7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50" h="768650">
                  <a:moveTo>
                    <a:pt x="0" y="384325"/>
                  </a:moveTo>
                  <a:cubicBezTo>
                    <a:pt x="0" y="172068"/>
                    <a:pt x="172068" y="0"/>
                    <a:pt x="384325" y="0"/>
                  </a:cubicBezTo>
                  <a:cubicBezTo>
                    <a:pt x="596582" y="0"/>
                    <a:pt x="768650" y="172068"/>
                    <a:pt x="768650" y="384325"/>
                  </a:cubicBezTo>
                  <a:cubicBezTo>
                    <a:pt x="768650" y="596582"/>
                    <a:pt x="596582" y="768650"/>
                    <a:pt x="384325" y="768650"/>
                  </a:cubicBezTo>
                  <a:cubicBezTo>
                    <a:pt x="172068" y="768650"/>
                    <a:pt x="0" y="596582"/>
                    <a:pt x="0" y="384325"/>
                  </a:cubicBezTo>
                  <a:close/>
                </a:path>
              </a:pathLst>
            </a:custGeom>
            <a:solidFill>
              <a:srgbClr val="663300"/>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21456" tIns="121456" rIns="121456" bIns="121456" numCol="1" spcCol="1270" anchor="ctr" anchorCtr="0">
              <a:noAutofit/>
            </a:bodyPr>
            <a:lstStyle/>
            <a:p>
              <a:pPr marL="0" lvl="0" indent="0" algn="ctr" defTabSz="311150">
                <a:lnSpc>
                  <a:spcPct val="90000"/>
                </a:lnSpc>
                <a:spcBef>
                  <a:spcPct val="0"/>
                </a:spcBef>
                <a:spcAft>
                  <a:spcPct val="35000"/>
                </a:spcAft>
                <a:buNone/>
              </a:pPr>
              <a:r>
                <a:rPr lang="en-US" sz="800" kern="1200">
                  <a:solidFill>
                    <a:sysClr val="window" lastClr="FFFFFF"/>
                  </a:solidFill>
                  <a:latin typeface="Century Gothic" panose="020B0502020202020204"/>
                </a:rPr>
                <a:t>Functional Security</a:t>
              </a:r>
            </a:p>
          </p:txBody>
        </p:sp>
      </p:grpSp>
      <p:cxnSp>
        <p:nvCxnSpPr>
          <p:cNvPr id="51" name="Connector: Curved 50">
            <a:extLst>
              <a:ext uri="{FF2B5EF4-FFF2-40B4-BE49-F238E27FC236}">
                <a16:creationId xmlns:a16="http://schemas.microsoft.com/office/drawing/2014/main" id="{F56D75B3-D44D-4D25-B30F-FAD432DF90EC}"/>
              </a:ext>
            </a:extLst>
          </p:cNvPr>
          <p:cNvCxnSpPr>
            <a:cxnSpLocks/>
            <a:stCxn id="21" idx="2"/>
            <a:endCxn id="23" idx="1"/>
          </p:cNvCxnSpPr>
          <p:nvPr/>
        </p:nvCxnSpPr>
        <p:spPr>
          <a:xfrm>
            <a:off x="4038843" y="4012037"/>
            <a:ext cx="342449" cy="55579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4DF0317-CEDD-449A-AFBD-E94787172319}"/>
              </a:ext>
            </a:extLst>
          </p:cNvPr>
          <p:cNvSpPr/>
          <p:nvPr/>
        </p:nvSpPr>
        <p:spPr>
          <a:xfrm>
            <a:off x="620723" y="1042586"/>
            <a:ext cx="7896314" cy="8299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30" name="Content Placeholder 2">
            <a:extLst>
              <a:ext uri="{FF2B5EF4-FFF2-40B4-BE49-F238E27FC236}">
                <a16:creationId xmlns:a16="http://schemas.microsoft.com/office/drawing/2014/main" id="{10F29522-1FAF-436B-9802-1DC0B00FB502}"/>
              </a:ext>
            </a:extLst>
          </p:cNvPr>
          <p:cNvSpPr txBox="1">
            <a:spLocks/>
          </p:cNvSpPr>
          <p:nvPr/>
        </p:nvSpPr>
        <p:spPr>
          <a:xfrm>
            <a:off x="1002047" y="1088343"/>
            <a:ext cx="6560852" cy="556662"/>
          </a:xfrm>
          <a:prstGeom prst="rect">
            <a:avLst/>
          </a:prstGeom>
        </p:spPr>
        <p:txBody>
          <a:bodyPr numCol="1"/>
          <a:lstStyle>
            <a:lvl1pPr marL="0" indent="0" algn="l" defTabSz="457142" rtl="0" eaLnBrk="1" latinLnBrk="0" hangingPunct="1">
              <a:spcBef>
                <a:spcPts val="1200"/>
              </a:spcBef>
              <a:spcAft>
                <a:spcPts val="0"/>
              </a:spcAft>
              <a:buFont typeface="Wingdings" panose="05000000000000000000" pitchFamily="2" charset="2"/>
              <a:buNone/>
              <a:defRPr sz="1800" b="0" kern="1200">
                <a:solidFill>
                  <a:schemeClr val="tx2"/>
                </a:solidFill>
                <a:latin typeface="+mn-lt"/>
                <a:ea typeface="+mn-ea"/>
                <a:cs typeface="Intel Clear" panose="020B0604020203020204" pitchFamily="34" charset="0"/>
              </a:defRPr>
            </a:lvl1pPr>
            <a:lvl2pPr marL="225395" indent="-225395" algn="l" defTabSz="457142"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430" indent="-228570" algn="l" defTabSz="457142"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843" indent="-228570" algn="l" defTabSz="457142"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048" indent="-228570" algn="l" defTabSz="457142"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285" indent="-228570" algn="l" defTabSz="457142" rtl="0" eaLnBrk="1" latinLnBrk="0" hangingPunct="1">
              <a:spcBef>
                <a:spcPct val="20000"/>
              </a:spcBef>
              <a:buFont typeface="Arial"/>
              <a:buChar char="•"/>
              <a:defRPr sz="2000" kern="1200">
                <a:solidFill>
                  <a:schemeClr val="tx1"/>
                </a:solidFill>
                <a:latin typeface="+mn-lt"/>
                <a:ea typeface="+mn-ea"/>
                <a:cs typeface="+mn-cs"/>
              </a:defRPr>
            </a:lvl6pPr>
            <a:lvl7pPr marL="2971430" indent="-228570" algn="l" defTabSz="457142" rtl="0" eaLnBrk="1" latinLnBrk="0" hangingPunct="1">
              <a:spcBef>
                <a:spcPct val="20000"/>
              </a:spcBef>
              <a:buFont typeface="Arial"/>
              <a:buChar char="•"/>
              <a:defRPr sz="2000" kern="1200">
                <a:solidFill>
                  <a:schemeClr val="tx1"/>
                </a:solidFill>
                <a:latin typeface="+mn-lt"/>
                <a:ea typeface="+mn-ea"/>
                <a:cs typeface="+mn-cs"/>
              </a:defRPr>
            </a:lvl7pPr>
            <a:lvl8pPr marL="3428573" indent="-228570" algn="l" defTabSz="457142" rtl="0" eaLnBrk="1" latinLnBrk="0" hangingPunct="1">
              <a:spcBef>
                <a:spcPct val="20000"/>
              </a:spcBef>
              <a:buFont typeface="Arial"/>
              <a:buChar char="•"/>
              <a:defRPr sz="2000" kern="1200">
                <a:solidFill>
                  <a:schemeClr val="tx1"/>
                </a:solidFill>
                <a:latin typeface="+mn-lt"/>
                <a:ea typeface="+mn-ea"/>
                <a:cs typeface="+mn-cs"/>
              </a:defRPr>
            </a:lvl8pPr>
            <a:lvl9pPr marL="3885715" indent="-228570" algn="l" defTabSz="457142" rtl="0" eaLnBrk="1" latinLnBrk="0" hangingPunct="1">
              <a:spcBef>
                <a:spcPct val="20000"/>
              </a:spcBef>
              <a:buFont typeface="Arial"/>
              <a:buChar char="•"/>
              <a:defRPr sz="2000" kern="1200">
                <a:solidFill>
                  <a:schemeClr val="tx1"/>
                </a:solidFill>
                <a:latin typeface="+mn-lt"/>
                <a:ea typeface="+mn-ea"/>
                <a:cs typeface="+mn-cs"/>
              </a:defRPr>
            </a:lvl9pPr>
          </a:lstStyle>
          <a:p>
            <a:pPr lvl="0" algn="ctr">
              <a:spcBef>
                <a:spcPts val="0"/>
              </a:spcBef>
            </a:pP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“The Absence of </a:t>
            </a:r>
            <a:r>
              <a:rPr lang="en-US" sz="1600" b="1" i="1" dirty="0">
                <a:solidFill>
                  <a:srgbClr val="003C71">
                    <a:lumMod val="75000"/>
                  </a:srgbClr>
                </a:solidFill>
                <a:latin typeface="Open Sans Light" panose="020B0604020202020204" charset="0"/>
                <a:ea typeface="Open Sans Light" panose="020B0604020202020204" charset="0"/>
                <a:cs typeface="Open Sans Light" panose="020B0604020202020204" charset="0"/>
              </a:rPr>
              <a:t>U</a:t>
            </a:r>
            <a:r>
              <a:rPr kumimoji="0" lang="en-US" sz="1600" b="1" i="1" u="none" strike="noStrike" kern="1200" cap="none" spc="0" normalizeH="0" baseline="0" noProof="0" dirty="0" err="1">
                <a:ln>
                  <a:noFill/>
                </a:ln>
                <a:solidFill>
                  <a:srgbClr val="003C71">
                    <a:lumMod val="75000"/>
                  </a:srgbClr>
                </a:solidFill>
                <a:effectLst/>
                <a:uLnTx/>
                <a:uFillTx/>
                <a:latin typeface="Open Sans Light" panose="020B0604020202020204" charset="0"/>
                <a:ea typeface="Open Sans Light" panose="020B0604020202020204" charset="0"/>
                <a:cs typeface="Open Sans Light" panose="020B0604020202020204" charset="0"/>
              </a:rPr>
              <a:t>nreasonable</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risk due to </a:t>
            </a:r>
            <a:r>
              <a:rPr kumimoji="0" lang="en-US" sz="1600" b="1" i="1" u="none" strike="noStrike" kern="1200" cap="none" spc="0" normalizeH="0" baseline="0" noProof="0" dirty="0">
                <a:ln>
                  <a:noFill/>
                </a:ln>
                <a:solidFill>
                  <a:srgbClr val="FF0000"/>
                </a:solidFill>
                <a:effectLst/>
                <a:uLnTx/>
                <a:uFillTx/>
                <a:latin typeface="Open Sans Light" panose="020B0604020202020204" charset="0"/>
                <a:ea typeface="Open Sans Light" panose="020B0604020202020204" charset="0"/>
                <a:cs typeface="Open Sans Light" panose="020B0604020202020204" charset="0"/>
              </a:rPr>
              <a:t>hazards</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caused by </a:t>
            </a:r>
          </a:p>
          <a:p>
            <a:pPr lvl="0" algn="ctr">
              <a:spcBef>
                <a:spcPts val="0"/>
              </a:spcBef>
            </a:pPr>
            <a:r>
              <a:rPr kumimoji="0" lang="en-US" sz="1600" b="1" i="1" u="none" strike="noStrike" kern="1200" cap="none" spc="0" normalizeH="0" baseline="0" noProof="0" dirty="0">
                <a:ln>
                  <a:noFill/>
                </a:ln>
                <a:solidFill>
                  <a:srgbClr val="FF0000"/>
                </a:solidFill>
                <a:effectLst/>
                <a:uLnTx/>
                <a:uFillTx/>
                <a:latin typeface="Open Sans Light" panose="020B0604020202020204" charset="0"/>
                <a:ea typeface="Open Sans Light" panose="020B0604020202020204" charset="0"/>
                <a:cs typeface="Open Sans Light" panose="020B0604020202020204" charset="0"/>
              </a:rPr>
              <a:t>malfunctioning</a:t>
            </a:r>
            <a:r>
              <a:rPr kumimoji="0" lang="en-US" sz="16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rPr>
              <a:t> behavior of E/E systems”</a:t>
            </a:r>
          </a:p>
          <a:p>
            <a:pPr algn="ctr">
              <a:spcBef>
                <a:spcPts val="0"/>
              </a:spcBef>
            </a:pPr>
            <a:r>
              <a:rPr lang="en-US" sz="1200" dirty="0">
                <a:latin typeface="Open Sans Light" panose="020B0604020202020204" charset="0"/>
                <a:ea typeface="Open Sans Light" panose="020B0604020202020204" charset="0"/>
                <a:cs typeface="Open Sans Light" panose="020B0604020202020204" charset="0"/>
              </a:rPr>
              <a:t>Objective:  Freedom from unacceptable Human Risk/Damage either directly or indirectly</a:t>
            </a:r>
          </a:p>
          <a:p>
            <a:pPr lvl="0" algn="ctr">
              <a:spcBef>
                <a:spcPts val="0"/>
              </a:spcBef>
            </a:pPr>
            <a:endParaRPr kumimoji="0" lang="en-US" sz="1000" b="1" i="1"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125" b="1"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013" b="0" i="0" u="none" strike="noStrike" kern="1200" cap="none" spc="0" normalizeH="0" baseline="0" noProof="0" dirty="0">
              <a:ln>
                <a:noFill/>
              </a:ln>
              <a:solidFill>
                <a:srgbClr val="003C71"/>
              </a:solidFill>
              <a:effectLst/>
              <a:uLnTx/>
              <a:uFillTx/>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2095492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468630" y="273844"/>
            <a:ext cx="8046600" cy="701700"/>
          </a:xfrm>
          <a:prstGeom prst="rect">
            <a:avLst/>
          </a:prstGeom>
        </p:spPr>
        <p:txBody>
          <a:bodyPr spcFirstLastPara="1" wrap="square" lIns="68575" tIns="68575" rIns="68575" bIns="68575" anchor="ctr" anchorCtr="0">
            <a:noAutofit/>
          </a:bodyPr>
          <a:lstStyle/>
          <a:p>
            <a:r>
              <a:rPr lang="it-IT" dirty="0"/>
              <a:t>Functional Safety and </a:t>
            </a:r>
            <a:r>
              <a:rPr lang="en-US" dirty="0"/>
              <a:t>Communication Challenges</a:t>
            </a:r>
          </a:p>
        </p:txBody>
      </p:sp>
      <p:sp>
        <p:nvSpPr>
          <p:cNvPr id="2" name="Rectangle 1">
            <a:extLst>
              <a:ext uri="{FF2B5EF4-FFF2-40B4-BE49-F238E27FC236}">
                <a16:creationId xmlns:a16="http://schemas.microsoft.com/office/drawing/2014/main" id="{DBF65ED1-B256-45CF-AB29-F773294E5906}"/>
              </a:ext>
            </a:extLst>
          </p:cNvPr>
          <p:cNvSpPr/>
          <p:nvPr/>
        </p:nvSpPr>
        <p:spPr>
          <a:xfrm>
            <a:off x="730035" y="975544"/>
            <a:ext cx="3547766" cy="307777"/>
          </a:xfrm>
          <a:prstGeom prst="rect">
            <a:avLst/>
          </a:prstGeom>
        </p:spPr>
        <p:txBody>
          <a:bodyPr wrap="none">
            <a:spAutoFit/>
          </a:bodyPr>
          <a:lstStyle/>
          <a:p>
            <a:r>
              <a:rPr lang="en-US" dirty="0">
                <a:latin typeface="Open Sans Light" panose="020B0604020202020204" charset="0"/>
                <a:ea typeface="Open Sans Light" panose="020B0604020202020204" charset="0"/>
                <a:cs typeface="Open Sans Light" panose="020B0604020202020204" charset="0"/>
              </a:rPr>
              <a:t>Hazards and Safety Mechanisms Mapping</a:t>
            </a:r>
            <a:endParaRPr lang="en-IE" dirty="0">
              <a:latin typeface="Open Sans Light" panose="020B0604020202020204" charset="0"/>
              <a:ea typeface="Open Sans Light" panose="020B0604020202020204" charset="0"/>
              <a:cs typeface="Open Sans Light" panose="020B0604020202020204" charset="0"/>
            </a:endParaRPr>
          </a:p>
        </p:txBody>
      </p:sp>
      <p:graphicFrame>
        <p:nvGraphicFramePr>
          <p:cNvPr id="6" name="Table 5">
            <a:extLst>
              <a:ext uri="{FF2B5EF4-FFF2-40B4-BE49-F238E27FC236}">
                <a16:creationId xmlns:a16="http://schemas.microsoft.com/office/drawing/2014/main" id="{419BC273-986C-4B06-AA2F-97FFE1AD83AA}"/>
              </a:ext>
            </a:extLst>
          </p:cNvPr>
          <p:cNvGraphicFramePr>
            <a:graphicFrameLocks noGrp="1"/>
          </p:cNvGraphicFramePr>
          <p:nvPr>
            <p:extLst>
              <p:ext uri="{D42A27DB-BD31-4B8C-83A1-F6EECF244321}">
                <p14:modId xmlns:p14="http://schemas.microsoft.com/office/powerpoint/2010/main" val="3760917933"/>
              </p:ext>
            </p:extLst>
          </p:nvPr>
        </p:nvGraphicFramePr>
        <p:xfrm>
          <a:off x="367468" y="1394417"/>
          <a:ext cx="8665439" cy="3014365"/>
        </p:xfrm>
        <a:graphic>
          <a:graphicData uri="http://schemas.openxmlformats.org/drawingml/2006/table">
            <a:tbl>
              <a:tblPr firstRow="1" firstCol="1" bandRow="1"/>
              <a:tblGrid>
                <a:gridCol w="700756">
                  <a:extLst>
                    <a:ext uri="{9D8B030D-6E8A-4147-A177-3AD203B41FA5}">
                      <a16:colId xmlns:a16="http://schemas.microsoft.com/office/drawing/2014/main" val="1189461877"/>
                    </a:ext>
                  </a:extLst>
                </a:gridCol>
                <a:gridCol w="1230594">
                  <a:extLst>
                    <a:ext uri="{9D8B030D-6E8A-4147-A177-3AD203B41FA5}">
                      <a16:colId xmlns:a16="http://schemas.microsoft.com/office/drawing/2014/main" val="1527127831"/>
                    </a:ext>
                  </a:extLst>
                </a:gridCol>
                <a:gridCol w="854580">
                  <a:extLst>
                    <a:ext uri="{9D8B030D-6E8A-4147-A177-3AD203B41FA5}">
                      <a16:colId xmlns:a16="http://schemas.microsoft.com/office/drawing/2014/main" val="2846120271"/>
                    </a:ext>
                  </a:extLst>
                </a:gridCol>
                <a:gridCol w="931491">
                  <a:extLst>
                    <a:ext uri="{9D8B030D-6E8A-4147-A177-3AD203B41FA5}">
                      <a16:colId xmlns:a16="http://schemas.microsoft.com/office/drawing/2014/main" val="4292484175"/>
                    </a:ext>
                  </a:extLst>
                </a:gridCol>
                <a:gridCol w="786213">
                  <a:extLst>
                    <a:ext uri="{9D8B030D-6E8A-4147-A177-3AD203B41FA5}">
                      <a16:colId xmlns:a16="http://schemas.microsoft.com/office/drawing/2014/main" val="4260878453"/>
                    </a:ext>
                  </a:extLst>
                </a:gridCol>
                <a:gridCol w="683664">
                  <a:extLst>
                    <a:ext uri="{9D8B030D-6E8A-4147-A177-3AD203B41FA5}">
                      <a16:colId xmlns:a16="http://schemas.microsoft.com/office/drawing/2014/main" val="841612827"/>
                    </a:ext>
                  </a:extLst>
                </a:gridCol>
                <a:gridCol w="777667">
                  <a:extLst>
                    <a:ext uri="{9D8B030D-6E8A-4147-A177-3AD203B41FA5}">
                      <a16:colId xmlns:a16="http://schemas.microsoft.com/office/drawing/2014/main" val="1096774660"/>
                    </a:ext>
                  </a:extLst>
                </a:gridCol>
                <a:gridCol w="683664">
                  <a:extLst>
                    <a:ext uri="{9D8B030D-6E8A-4147-A177-3AD203B41FA5}">
                      <a16:colId xmlns:a16="http://schemas.microsoft.com/office/drawing/2014/main" val="2526456705"/>
                    </a:ext>
                  </a:extLst>
                </a:gridCol>
                <a:gridCol w="922945">
                  <a:extLst>
                    <a:ext uri="{9D8B030D-6E8A-4147-A177-3AD203B41FA5}">
                      <a16:colId xmlns:a16="http://schemas.microsoft.com/office/drawing/2014/main" val="2119348352"/>
                    </a:ext>
                  </a:extLst>
                </a:gridCol>
                <a:gridCol w="1093865">
                  <a:extLst>
                    <a:ext uri="{9D8B030D-6E8A-4147-A177-3AD203B41FA5}">
                      <a16:colId xmlns:a16="http://schemas.microsoft.com/office/drawing/2014/main" val="3662179753"/>
                    </a:ext>
                  </a:extLst>
                </a:gridCol>
              </a:tblGrid>
              <a:tr h="255388">
                <a:tc rowSpan="2">
                  <a:txBody>
                    <a:bodyPr/>
                    <a:lstStyle/>
                    <a:p>
                      <a:pPr marR="0" algn="ctr" rtl="0">
                        <a:lnSpc>
                          <a:spcPct val="107000"/>
                        </a:lnSpc>
                        <a:spcBef>
                          <a:spcPts val="0"/>
                        </a:spcBef>
                        <a:spcAft>
                          <a:spcPts val="0"/>
                        </a:spcAft>
                        <a:buClr>
                          <a:srgbClr val="000000"/>
                        </a:buClr>
                        <a:buFont typeface="Arial"/>
                      </a:pPr>
                      <a:r>
                        <a:rPr lang="it-IT" sz="1100" b="0" i="0" u="none" strike="noStrike" cap="none">
                          <a:solidFill>
                            <a:srgbClr val="000000"/>
                          </a:solidFill>
                          <a:effectLst/>
                          <a:latin typeface="Open Sans Light" panose="020B0604020202020204" charset="0"/>
                          <a:ea typeface="Open Sans Light" panose="020B0604020202020204" charset="0"/>
                          <a:cs typeface="Open Sans Light" panose="020B0604020202020204" charset="0"/>
                          <a:sym typeface="Arial"/>
                        </a:rPr>
                        <a:t>Hazop Word</a:t>
                      </a:r>
                      <a:endParaRPr lang="en-IE" sz="1100" b="0" i="0" u="none" strike="noStrike" cap="none">
                        <a:solidFill>
                          <a:srgbClr val="000000"/>
                        </a:solidFill>
                        <a:effectLst/>
                        <a:latin typeface="Open Sans Light" panose="020B0604020202020204" charset="0"/>
                        <a:ea typeface="Open Sans Light" panose="020B0604020202020204" charset="0"/>
                        <a:cs typeface="Open Sans Light" panose="020B0604020202020204" charset="0"/>
                        <a:sym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rowSpan="2">
                  <a:txBody>
                    <a:bodyPr/>
                    <a:lstStyle/>
                    <a:p>
                      <a:pPr marR="0" algn="ctr" rtl="0">
                        <a:lnSpc>
                          <a:spcPct val="107000"/>
                        </a:lnSpc>
                        <a:spcBef>
                          <a:spcPts val="0"/>
                        </a:spcBef>
                        <a:spcAft>
                          <a:spcPts val="0"/>
                        </a:spcAft>
                        <a:buClr>
                          <a:srgbClr val="000000"/>
                        </a:buClr>
                        <a:buFont typeface="Arial"/>
                      </a:pPr>
                      <a:r>
                        <a:rPr lang="it-IT" sz="1100" b="0" i="0" u="none" strike="noStrike" cap="none" dirty="0">
                          <a:solidFill>
                            <a:srgbClr val="000000"/>
                          </a:solidFill>
                          <a:effectLst/>
                          <a:latin typeface="Open Sans Light" panose="020B0604020202020204" charset="0"/>
                          <a:ea typeface="Open Sans Light" panose="020B0604020202020204" charset="0"/>
                          <a:cs typeface="Open Sans Light" panose="020B0604020202020204" charset="0"/>
                          <a:sym typeface="Arial"/>
                        </a:rPr>
                        <a:t>Types of Failure Modes</a:t>
                      </a:r>
                      <a:endParaRPr lang="en-IE" sz="1100" b="0" i="0" u="none" strike="noStrike" cap="none" dirty="0">
                        <a:solidFill>
                          <a:srgbClr val="000000"/>
                        </a:solidFill>
                        <a:effectLst/>
                        <a:latin typeface="Open Sans Light" panose="020B0604020202020204" charset="0"/>
                        <a:ea typeface="Open Sans Light" panose="020B0604020202020204" charset="0"/>
                        <a:cs typeface="Open Sans Light" panose="020B0604020202020204" charset="0"/>
                        <a:sym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gridSpan="8">
                  <a:txBody>
                    <a:bodyPr/>
                    <a:lstStyle/>
                    <a:p>
                      <a:pPr algn="ctr">
                        <a:lnSpc>
                          <a:spcPct val="107000"/>
                        </a:lnSpc>
                        <a:spcAft>
                          <a:spcPts val="0"/>
                        </a:spcAft>
                      </a:pPr>
                      <a:r>
                        <a:rPr lang="en-US" sz="1100" dirty="0">
                          <a:solidFill>
                            <a:srgbClr val="000000"/>
                          </a:solidFill>
                          <a:effectLst/>
                          <a:latin typeface="Open Sans Light" panose="020B0604020202020204" charset="0"/>
                          <a:ea typeface="Open Sans Light" panose="020B0604020202020204" charset="0"/>
                          <a:cs typeface="Open Sans Light" panose="020B0604020202020204" charset="0"/>
                        </a:rPr>
                        <a:t>Safety mechanisms</a:t>
                      </a:r>
                      <a:endParaRPr lang="en-IE" sz="11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3058962155"/>
                  </a:ext>
                </a:extLst>
              </a:tr>
              <a:tr h="428605">
                <a:tc vMerge="1">
                  <a:txBody>
                    <a:bodyPr/>
                    <a:lstStyle/>
                    <a:p>
                      <a:endParaRPr lang="en-IE"/>
                    </a:p>
                  </a:txBody>
                  <a:tcPr/>
                </a:tc>
                <a:tc vMerge="1">
                  <a:txBody>
                    <a:bodyPr/>
                    <a:lstStyle/>
                    <a:p>
                      <a:endParaRPr lang="en-IE"/>
                    </a:p>
                  </a:txBody>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Sequence number </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Content-check at defined time point</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Check based on time frame</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Authentication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Check the confirmed reception</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Check data Integrity </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Redundancy with cross checking</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Different data integrity assurance system</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2806960476"/>
                  </a:ext>
                </a:extLst>
              </a:tr>
              <a:tr h="242127">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Other than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Corrupted messages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2745757"/>
                  </a:ext>
                </a:extLst>
              </a:tr>
              <a:tr h="282460">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More</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Unintentionally repetition of messages</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947715760"/>
                  </a:ext>
                </a:extLst>
              </a:tr>
              <a:tr h="282460">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Part of</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Out-of-sequence errors</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988845"/>
                  </a:ext>
                </a:extLst>
              </a:tr>
              <a:tr h="256376">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No</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No message received</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2294808818"/>
                  </a:ext>
                </a:extLst>
              </a:tr>
              <a:tr h="340816">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Early / Late</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Delayed message</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975534"/>
                  </a:ext>
                </a:extLst>
              </a:tr>
              <a:tr h="304180">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More</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Unknown message</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4228690895"/>
                  </a:ext>
                </a:extLst>
              </a:tr>
              <a:tr h="251714">
                <a:tc>
                  <a:txBody>
                    <a:bodyPr/>
                    <a:lstStyle/>
                    <a:p>
                      <a:pPr algn="l">
                        <a:lnSpc>
                          <a:spcPct val="107000"/>
                        </a:lnSpc>
                        <a:spcAft>
                          <a:spcPts val="0"/>
                        </a:spcAft>
                      </a:pPr>
                      <a:r>
                        <a:rPr lang="it-IT" sz="900">
                          <a:effectLst/>
                          <a:latin typeface="Open Sans Light" panose="020B0604020202020204" charset="0"/>
                          <a:ea typeface="Open Sans Light" panose="020B0604020202020204" charset="0"/>
                          <a:cs typeface="Open Sans Light" panose="020B0604020202020204" charset="0"/>
                        </a:rPr>
                        <a:t>More</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Masquerade or incorrect addressing of information</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a:solidFill>
                            <a:srgbClr val="000000"/>
                          </a:solidFill>
                          <a:effectLst/>
                          <a:latin typeface="Open Sans Light" panose="020B0604020202020204" charset="0"/>
                          <a:ea typeface="Open Sans Light" panose="020B0604020202020204" charset="0"/>
                          <a:cs typeface="Open Sans Light" panose="020B0604020202020204" charset="0"/>
                        </a:rPr>
                        <a:t> </a:t>
                      </a:r>
                      <a:endParaRPr lang="en-IE" sz="90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900" dirty="0">
                          <a:solidFill>
                            <a:srgbClr val="000000"/>
                          </a:solidFill>
                          <a:effectLst/>
                          <a:latin typeface="Open Sans Light" panose="020B0604020202020204" charset="0"/>
                          <a:ea typeface="Open Sans Light" panose="020B0604020202020204" charset="0"/>
                          <a:cs typeface="Open Sans Light" panose="020B0604020202020204" charset="0"/>
                        </a:rPr>
                        <a:t>X</a:t>
                      </a:r>
                      <a:endParaRPr lang="en-IE" sz="900" dirty="0">
                        <a:effectLst/>
                        <a:latin typeface="Open Sans Light" panose="020B0604020202020204" charset="0"/>
                        <a:ea typeface="Open Sans Light" panose="020B0604020202020204" charset="0"/>
                        <a:cs typeface="Open Sans Light" panose="020B06040202020202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454005"/>
                  </a:ext>
                </a:extLst>
              </a:tr>
            </a:tbl>
          </a:graphicData>
        </a:graphic>
      </p:graphicFrame>
    </p:spTree>
    <p:extLst>
      <p:ext uri="{BB962C8B-B14F-4D97-AF65-F5344CB8AC3E}">
        <p14:creationId xmlns:p14="http://schemas.microsoft.com/office/powerpoint/2010/main" val="2247622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9" name="Rectangle 48">
            <a:extLst>
              <a:ext uri="{FF2B5EF4-FFF2-40B4-BE49-F238E27FC236}">
                <a16:creationId xmlns:a16="http://schemas.microsoft.com/office/drawing/2014/main" id="{F4B6C2FF-AA95-41AB-A371-376508A97778}"/>
              </a:ext>
            </a:extLst>
          </p:cNvPr>
          <p:cNvSpPr/>
          <p:nvPr/>
        </p:nvSpPr>
        <p:spPr>
          <a:xfrm>
            <a:off x="339222" y="3934656"/>
            <a:ext cx="4421793" cy="769441"/>
          </a:xfrm>
          <a:prstGeom prst="rect">
            <a:avLst/>
          </a:prstGeom>
          <a:solidFill>
            <a:schemeClr val="bg1"/>
          </a:solidFill>
        </p:spPr>
        <p:txBody>
          <a:bodyPr wrap="square">
            <a:spAutoFit/>
          </a:bodyPr>
          <a:lstStyle/>
          <a:p>
            <a:r>
              <a:rPr lang="en-US" sz="1100" dirty="0">
                <a:solidFill>
                  <a:srgbClr val="29323D"/>
                </a:solidFill>
                <a:latin typeface="Open Sans Light" panose="020B0604020202020204" charset="0"/>
                <a:ea typeface="Open Sans Light" panose="020B0604020202020204" charset="0"/>
                <a:cs typeface="Open Sans Light" panose="020B0604020202020204" charset="0"/>
              </a:rPr>
              <a:t>Example: </a:t>
            </a:r>
            <a:r>
              <a:rPr lang="en-US" sz="1100" dirty="0">
                <a:solidFill>
                  <a:srgbClr val="29323D"/>
                </a:solidFill>
                <a:latin typeface="Open Sans Light" panose="020B0604020202020204" charset="0"/>
                <a:ea typeface="Open Sans Light" panose="020B0604020202020204" charset="0"/>
                <a:cs typeface="Open Sans Light" panose="020B0604020202020204" charset="0"/>
                <a:hlinkClick r:id="rId3"/>
              </a:rPr>
              <a:t>https://securityintelligence.com/eight-crazy-hacks-the-worst-and-weirdest-data-breaches-of-2015/</a:t>
            </a:r>
            <a:endParaRPr lang="en-US" sz="1100" dirty="0">
              <a:solidFill>
                <a:srgbClr val="29323D"/>
              </a:solidFill>
              <a:latin typeface="Open Sans Light" panose="020B0604020202020204" charset="0"/>
              <a:ea typeface="Open Sans Light" panose="020B0604020202020204" charset="0"/>
              <a:cs typeface="Open Sans Light" panose="020B0604020202020204" charset="0"/>
            </a:endParaRPr>
          </a:p>
          <a:p>
            <a:r>
              <a:rPr lang="en-US" sz="1100" dirty="0">
                <a:solidFill>
                  <a:srgbClr val="29323D"/>
                </a:solidFill>
                <a:latin typeface="Open Sans Light" panose="020B0604020202020204" charset="0"/>
                <a:ea typeface="Open Sans Light" panose="020B0604020202020204" charset="0"/>
                <a:cs typeface="Open Sans Light" panose="020B0604020202020204" charset="0"/>
              </a:rPr>
              <a:t>In July, a team of researchers was able to take total control of a Jeep SUV using the vehicle’s CAN bus.</a:t>
            </a:r>
          </a:p>
        </p:txBody>
      </p:sp>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r>
              <a:rPr lang="it-IT" dirty="0"/>
              <a:t>Functional Safety and </a:t>
            </a:r>
            <a:r>
              <a:rPr lang="en-US" dirty="0"/>
              <a:t>Security Challenges</a:t>
            </a:r>
            <a:endParaRPr lang="it-IT" dirty="0"/>
          </a:p>
        </p:txBody>
      </p:sp>
      <p:sp>
        <p:nvSpPr>
          <p:cNvPr id="6" name="Rectangle 5">
            <a:extLst>
              <a:ext uri="{FF2B5EF4-FFF2-40B4-BE49-F238E27FC236}">
                <a16:creationId xmlns:a16="http://schemas.microsoft.com/office/drawing/2014/main" id="{8E314EEC-EBD6-4771-92DE-232492B23721}"/>
              </a:ext>
            </a:extLst>
          </p:cNvPr>
          <p:cNvSpPr/>
          <p:nvPr/>
        </p:nvSpPr>
        <p:spPr>
          <a:xfrm>
            <a:off x="620723" y="1042586"/>
            <a:ext cx="7896314" cy="8299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l Clear"/>
              <a:ea typeface="+mn-ea"/>
              <a:cs typeface="+mn-cs"/>
            </a:endParaRPr>
          </a:p>
        </p:txBody>
      </p:sp>
      <p:sp>
        <p:nvSpPr>
          <p:cNvPr id="11" name="Content Placeholder 2">
            <a:extLst>
              <a:ext uri="{FF2B5EF4-FFF2-40B4-BE49-F238E27FC236}">
                <a16:creationId xmlns:a16="http://schemas.microsoft.com/office/drawing/2014/main" id="{E44F73BB-CE6E-4A79-973B-4E681F67E556}"/>
              </a:ext>
            </a:extLst>
          </p:cNvPr>
          <p:cNvSpPr txBox="1">
            <a:spLocks/>
          </p:cNvSpPr>
          <p:nvPr/>
        </p:nvSpPr>
        <p:spPr>
          <a:xfrm>
            <a:off x="1002047" y="1088343"/>
            <a:ext cx="6560852" cy="556662"/>
          </a:xfrm>
          <a:prstGeom prst="rect">
            <a:avLst/>
          </a:prstGeom>
        </p:spPr>
        <p:txBody>
          <a:bodyPr lIns="91440" tIns="45720" rIns="91440" bIns="45720" numCol="1" anchor="t"/>
          <a:lstStyle>
            <a:lvl1pPr marL="0" indent="0" algn="l" defTabSz="457142" rtl="0" eaLnBrk="1" latinLnBrk="0" hangingPunct="1">
              <a:spcBef>
                <a:spcPts val="1200"/>
              </a:spcBef>
              <a:spcAft>
                <a:spcPts val="0"/>
              </a:spcAft>
              <a:buFont typeface="Wingdings" panose="05000000000000000000" pitchFamily="2" charset="2"/>
              <a:buNone/>
              <a:defRPr sz="1800" b="0" kern="1200">
                <a:solidFill>
                  <a:schemeClr val="tx2"/>
                </a:solidFill>
                <a:latin typeface="+mn-lt"/>
                <a:ea typeface="+mn-ea"/>
                <a:cs typeface="Intel Clear" panose="020B0604020203020204" pitchFamily="34" charset="0"/>
              </a:defRPr>
            </a:lvl1pPr>
            <a:lvl2pPr marL="225395" indent="-225395" algn="l" defTabSz="457142"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430" indent="-228570" algn="l" defTabSz="457142"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843" indent="-228570" algn="l" defTabSz="457142"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048" indent="-228570" algn="l" defTabSz="457142"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285" indent="-228570" algn="l" defTabSz="457142" rtl="0" eaLnBrk="1" latinLnBrk="0" hangingPunct="1">
              <a:spcBef>
                <a:spcPct val="20000"/>
              </a:spcBef>
              <a:buFont typeface="Arial"/>
              <a:buChar char="•"/>
              <a:defRPr sz="2000" kern="1200">
                <a:solidFill>
                  <a:schemeClr val="tx1"/>
                </a:solidFill>
                <a:latin typeface="+mn-lt"/>
                <a:ea typeface="+mn-ea"/>
                <a:cs typeface="+mn-cs"/>
              </a:defRPr>
            </a:lvl6pPr>
            <a:lvl7pPr marL="2971430" indent="-228570" algn="l" defTabSz="457142" rtl="0" eaLnBrk="1" latinLnBrk="0" hangingPunct="1">
              <a:spcBef>
                <a:spcPct val="20000"/>
              </a:spcBef>
              <a:buFont typeface="Arial"/>
              <a:buChar char="•"/>
              <a:defRPr sz="2000" kern="1200">
                <a:solidFill>
                  <a:schemeClr val="tx1"/>
                </a:solidFill>
                <a:latin typeface="+mn-lt"/>
                <a:ea typeface="+mn-ea"/>
                <a:cs typeface="+mn-cs"/>
              </a:defRPr>
            </a:lvl7pPr>
            <a:lvl8pPr marL="3428573" indent="-228570" algn="l" defTabSz="457142" rtl="0" eaLnBrk="1" latinLnBrk="0" hangingPunct="1">
              <a:spcBef>
                <a:spcPct val="20000"/>
              </a:spcBef>
              <a:buFont typeface="Arial"/>
              <a:buChar char="•"/>
              <a:defRPr sz="2000" kern="1200">
                <a:solidFill>
                  <a:schemeClr val="tx1"/>
                </a:solidFill>
                <a:latin typeface="+mn-lt"/>
                <a:ea typeface="+mn-ea"/>
                <a:cs typeface="+mn-cs"/>
              </a:defRPr>
            </a:lvl8pPr>
            <a:lvl9pPr marL="3885715" indent="-228570" algn="l" defTabSz="457142"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kumimoji="0" lang="en-US" sz="1600" b="1" i="1" u="none" strike="noStrike" kern="1200" cap="none" spc="0" normalizeH="0" baseline="0" noProof="0" dirty="0">
                <a:ln>
                  <a:noFill/>
                </a:ln>
                <a:solidFill>
                  <a:srgbClr val="003C71"/>
                </a:solidFill>
                <a:effectLst/>
                <a:uLnTx/>
                <a:uFillTx/>
                <a:ea typeface="+mn-ea"/>
                <a:cs typeface="Intel Clear"/>
              </a:rPr>
              <a:t>“The Absence of </a:t>
            </a:r>
            <a:r>
              <a:rPr lang="en-US" sz="1600" b="1" i="1" dirty="0">
                <a:solidFill>
                  <a:srgbClr val="003C71"/>
                </a:solidFill>
                <a:cs typeface="Intel Clear"/>
              </a:rPr>
              <a:t>Unreasonable </a:t>
            </a:r>
            <a:r>
              <a:rPr lang="en-US" sz="1600" b="1" i="1" dirty="0" err="1">
                <a:solidFill>
                  <a:srgbClr val="003C71"/>
                </a:solidFill>
                <a:cs typeface="Intel Clear"/>
              </a:rPr>
              <a:t>ri</a:t>
            </a:r>
            <a:r>
              <a:rPr kumimoji="0" lang="en-US" sz="1600" b="1" i="1" u="none" strike="noStrike" kern="1200" cap="none" spc="0" normalizeH="0" baseline="0" noProof="0" dirty="0" err="1">
                <a:ln>
                  <a:noFill/>
                </a:ln>
                <a:solidFill>
                  <a:srgbClr val="003C71"/>
                </a:solidFill>
                <a:effectLst/>
                <a:uLnTx/>
                <a:uFillTx/>
                <a:ea typeface="+mn-ea"/>
                <a:cs typeface="Intel Clear"/>
              </a:rPr>
              <a:t>sk</a:t>
            </a:r>
            <a:r>
              <a:rPr kumimoji="0" lang="en-US" sz="1600" b="1" i="1" u="none" strike="noStrike" kern="1200" cap="none" spc="0" normalizeH="0" baseline="0" noProof="0" dirty="0">
                <a:ln>
                  <a:noFill/>
                </a:ln>
                <a:solidFill>
                  <a:srgbClr val="003C71"/>
                </a:solidFill>
                <a:effectLst/>
                <a:uLnTx/>
                <a:uFillTx/>
                <a:ea typeface="+mn-ea"/>
                <a:cs typeface="Intel Clear"/>
              </a:rPr>
              <a:t> due to </a:t>
            </a:r>
            <a:r>
              <a:rPr kumimoji="0" lang="en-US" sz="1600" b="1" i="1" u="none" strike="noStrike" kern="1200" cap="none" spc="0" normalizeH="0" baseline="0" noProof="0" dirty="0">
                <a:ln>
                  <a:noFill/>
                </a:ln>
                <a:solidFill>
                  <a:srgbClr val="FF0000"/>
                </a:solidFill>
                <a:effectLst/>
                <a:uLnTx/>
                <a:uFillTx/>
                <a:ea typeface="+mn-ea"/>
                <a:cs typeface="Intel Clear"/>
              </a:rPr>
              <a:t>hazards</a:t>
            </a:r>
            <a:r>
              <a:rPr kumimoji="0" lang="en-US" sz="1600" b="1" i="1" u="none" strike="noStrike" kern="1200" cap="none" spc="0" normalizeH="0" baseline="0" noProof="0" dirty="0">
                <a:ln>
                  <a:noFill/>
                </a:ln>
                <a:solidFill>
                  <a:srgbClr val="003C71"/>
                </a:solidFill>
                <a:effectLst/>
                <a:uLnTx/>
                <a:uFillTx/>
                <a:ea typeface="+mn-ea"/>
                <a:cs typeface="Intel Clear"/>
              </a:rPr>
              <a:t> caused by</a:t>
            </a:r>
            <a:r>
              <a:rPr lang="en-US" sz="1600" b="1" i="1" dirty="0">
                <a:solidFill>
                  <a:srgbClr val="003C71"/>
                </a:solidFill>
                <a:cs typeface="Intel Clear"/>
              </a:rPr>
              <a:t> </a:t>
            </a:r>
            <a:endParaRPr kumimoji="0" lang="en-US" sz="1600" b="1" i="1" u="none" strike="noStrike" kern="1200" cap="none" spc="0" normalizeH="0" baseline="0" noProof="0" dirty="0">
              <a:ln>
                <a:noFill/>
              </a:ln>
              <a:solidFill>
                <a:srgbClr val="003C71"/>
              </a:solidFill>
              <a:effectLst/>
              <a:uLnTx/>
              <a:uFillTx/>
              <a:ea typeface="+mn-ea"/>
              <a:cs typeface="Intel Clear" panose="020B0604020203020204" pitchFamily="34" charset="0"/>
            </a:endParaRPr>
          </a:p>
          <a:p>
            <a:pPr lvl="0" algn="ctr">
              <a:spcBef>
                <a:spcPts val="0"/>
              </a:spcBef>
            </a:pPr>
            <a:r>
              <a:rPr kumimoji="0" lang="en-US" sz="1600" b="1" i="1" u="none" strike="noStrike" kern="1200" cap="none" spc="0" normalizeH="0" baseline="0" noProof="0" dirty="0">
                <a:ln>
                  <a:noFill/>
                </a:ln>
                <a:solidFill>
                  <a:srgbClr val="FF0000"/>
                </a:solidFill>
                <a:effectLst/>
                <a:uLnTx/>
                <a:uFillTx/>
                <a:ea typeface="+mn-ea"/>
                <a:cs typeface="Intel Clear" panose="020B0604020203020204" pitchFamily="34" charset="0"/>
              </a:rPr>
              <a:t>malfunctioning</a:t>
            </a:r>
            <a:r>
              <a:rPr kumimoji="0" lang="en-US" sz="1600" b="1" i="1" u="none" strike="noStrike" kern="1200" cap="none" spc="0" normalizeH="0" baseline="0" noProof="0" dirty="0">
                <a:ln>
                  <a:noFill/>
                </a:ln>
                <a:solidFill>
                  <a:srgbClr val="003C71"/>
                </a:solidFill>
                <a:effectLst/>
                <a:uLnTx/>
                <a:uFillTx/>
                <a:ea typeface="+mn-ea"/>
                <a:cs typeface="Intel Clear" panose="020B0604020203020204" pitchFamily="34" charset="0"/>
              </a:rPr>
              <a:t> behavior of E/E systems”</a:t>
            </a:r>
          </a:p>
          <a:p>
            <a:pPr algn="ctr">
              <a:spcBef>
                <a:spcPts val="0"/>
              </a:spcBef>
            </a:pPr>
            <a:r>
              <a:rPr lang="en-US" sz="1200" dirty="0"/>
              <a:t>Objective:  Freedom from unacceptable Human Risk/Damage either directly or indirectly</a:t>
            </a:r>
          </a:p>
          <a:p>
            <a:pPr lvl="0" algn="ctr">
              <a:spcBef>
                <a:spcPts val="0"/>
              </a:spcBef>
            </a:pPr>
            <a:endParaRPr kumimoji="0" lang="en-US" sz="1000" b="1" i="1" u="none" strike="noStrike" kern="1200" cap="none" spc="0" normalizeH="0" baseline="0" noProof="0" dirty="0">
              <a:ln>
                <a:noFill/>
              </a:ln>
              <a:solidFill>
                <a:srgbClr val="003C71"/>
              </a:solidFill>
              <a:effectLst/>
              <a:uLnTx/>
              <a:uFillTx/>
              <a:ea typeface="+mn-ea"/>
              <a:cs typeface="Intel Clear" panose="020B0604020203020204" pitchFamily="3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125" b="1" i="0" u="none" strike="noStrike" kern="1200" cap="none" spc="0" normalizeH="0" baseline="0" noProof="0" dirty="0">
              <a:ln>
                <a:noFill/>
              </a:ln>
              <a:solidFill>
                <a:srgbClr val="003C71"/>
              </a:solidFill>
              <a:effectLst/>
              <a:uLnTx/>
              <a:uFillTx/>
              <a:latin typeface="Intel Clear"/>
              <a:ea typeface="+mn-ea"/>
              <a:cs typeface="Intel Clear" panose="020B0604020203020204" pitchFamily="3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003C71"/>
              </a:solidFill>
              <a:effectLst/>
              <a:uLnTx/>
              <a:uFillTx/>
              <a:latin typeface="Intel Clear"/>
              <a:ea typeface="+mn-ea"/>
              <a:cs typeface="Intel Clear" panose="020B0604020203020204" pitchFamily="34" charset="0"/>
            </a:endParaRPr>
          </a:p>
          <a:p>
            <a:pPr marL="0" marR="0" lvl="0" indent="0" algn="l" defTabSz="457142" rtl="0" eaLnBrk="1" fontAlgn="auto" latinLnBrk="0" hangingPunct="1">
              <a:lnSpc>
                <a:spcPts val="675"/>
              </a:lnSpc>
              <a:spcBef>
                <a:spcPts val="1200"/>
              </a:spcBef>
              <a:spcAft>
                <a:spcPts val="0"/>
              </a:spcAft>
              <a:buClrTx/>
              <a:buSzTx/>
              <a:buFont typeface="Wingdings" panose="05000000000000000000" pitchFamily="2" charset="2"/>
              <a:buNone/>
              <a:tabLst/>
              <a:defRPr/>
            </a:pPr>
            <a:endParaRPr kumimoji="0" lang="en-US" sz="1013" b="0" i="0" u="none" strike="noStrike" kern="1200" cap="none" spc="0" normalizeH="0" baseline="0" noProof="0" dirty="0">
              <a:ln>
                <a:noFill/>
              </a:ln>
              <a:solidFill>
                <a:srgbClr val="003C71"/>
              </a:solidFill>
              <a:effectLst/>
              <a:uLnTx/>
              <a:uFillTx/>
              <a:latin typeface="Intel Clear"/>
              <a:ea typeface="+mn-ea"/>
              <a:cs typeface="Intel Clear" panose="020B0604020203020204" pitchFamily="34" charset="0"/>
            </a:endParaRPr>
          </a:p>
        </p:txBody>
      </p:sp>
      <p:pic>
        <p:nvPicPr>
          <p:cNvPr id="50" name="Picture 49">
            <a:extLst>
              <a:ext uri="{FF2B5EF4-FFF2-40B4-BE49-F238E27FC236}">
                <a16:creationId xmlns:a16="http://schemas.microsoft.com/office/drawing/2014/main" id="{D21A5EE6-0A4B-404E-9EA2-50DF58435445}"/>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05158" y="2022322"/>
            <a:ext cx="3967342" cy="255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a:extLst>
              <a:ext uri="{FF2B5EF4-FFF2-40B4-BE49-F238E27FC236}">
                <a16:creationId xmlns:a16="http://schemas.microsoft.com/office/drawing/2014/main" id="{DEAE1ABC-79E6-45DB-8E24-9F9B277394A8}"/>
              </a:ext>
            </a:extLst>
          </p:cNvPr>
          <p:cNvSpPr/>
          <p:nvPr/>
        </p:nvSpPr>
        <p:spPr>
          <a:xfrm>
            <a:off x="4058890" y="4499674"/>
            <a:ext cx="2201496" cy="465432"/>
          </a:xfrm>
          <a:prstGeom prst="ellipse">
            <a:avLst/>
          </a:prstGeom>
          <a:solidFill>
            <a:srgbClr val="7030A0"/>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8890" tIns="8890" rIns="8890" bIns="8890" numCol="1" spcCol="1270" anchor="ctr" anchorCtr="0">
            <a:noAutofit/>
          </a:bodyPr>
          <a:lstStyle/>
          <a:p>
            <a:pPr algn="ctr"/>
            <a:r>
              <a:rPr lang="it-IT" sz="1000" b="1" dirty="0">
                <a:solidFill>
                  <a:sysClr val="window" lastClr="FFFFFF"/>
                </a:solidFill>
                <a:latin typeface="Open Sans Light" panose="020B0604020202020204" charset="0"/>
                <a:ea typeface="Open Sans Light" panose="020B0604020202020204" charset="0"/>
                <a:cs typeface="Open Sans Light" panose="020B0604020202020204" charset="0"/>
              </a:rPr>
              <a:t>ISO/SAE 21434</a:t>
            </a:r>
          </a:p>
          <a:p>
            <a:pPr algn="ctr"/>
            <a:r>
              <a:rPr lang="it-IT" sz="800" b="1" dirty="0">
                <a:solidFill>
                  <a:sysClr val="window" lastClr="FFFFFF"/>
                </a:solidFill>
                <a:latin typeface="Open Sans Light" panose="020B0604020202020204" charset="0"/>
                <a:ea typeface="Open Sans Light" panose="020B0604020202020204" charset="0"/>
                <a:cs typeface="Open Sans Light" panose="020B0604020202020204" charset="0"/>
              </a:rPr>
              <a:t>Road vehicles — Cybersecurity engineering</a:t>
            </a:r>
            <a:endParaRPr lang="en-IE" sz="800" b="1" dirty="0">
              <a:solidFill>
                <a:sysClr val="window" lastClr="FFFFFF"/>
              </a:solidFill>
              <a:latin typeface="Open Sans Light" panose="020B0604020202020204" charset="0"/>
              <a:ea typeface="Open Sans Light" panose="020B0604020202020204" charset="0"/>
              <a:cs typeface="Open Sans Light" panose="020B0604020202020204" charset="0"/>
            </a:endParaRPr>
          </a:p>
        </p:txBody>
      </p:sp>
      <p:cxnSp>
        <p:nvCxnSpPr>
          <p:cNvPr id="24" name="Connector: Curved 23">
            <a:extLst>
              <a:ext uri="{FF2B5EF4-FFF2-40B4-BE49-F238E27FC236}">
                <a16:creationId xmlns:a16="http://schemas.microsoft.com/office/drawing/2014/main" id="{D8F1575A-353B-4420-A936-E57A05E66CB8}"/>
              </a:ext>
            </a:extLst>
          </p:cNvPr>
          <p:cNvCxnSpPr>
            <a:cxnSpLocks/>
          </p:cNvCxnSpPr>
          <p:nvPr/>
        </p:nvCxnSpPr>
        <p:spPr>
          <a:xfrm flipV="1">
            <a:off x="6260386" y="4426721"/>
            <a:ext cx="2029035" cy="296643"/>
          </a:xfrm>
          <a:prstGeom prst="curvedConnector3">
            <a:avLst>
              <a:gd name="adj1" fmla="val 10054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E00A3E9-8A81-4C77-895D-91961C1B0693}"/>
              </a:ext>
            </a:extLst>
          </p:cNvPr>
          <p:cNvSpPr/>
          <p:nvPr/>
        </p:nvSpPr>
        <p:spPr>
          <a:xfrm>
            <a:off x="1449859" y="1900648"/>
            <a:ext cx="2463114" cy="246221"/>
          </a:xfrm>
          <a:prstGeom prst="rect">
            <a:avLst/>
          </a:prstGeom>
        </p:spPr>
        <p:txBody>
          <a:bodyPr wrap="square">
            <a:spAutoFit/>
          </a:bodyPr>
          <a:lstStyle/>
          <a:p>
            <a:pPr algn="ctr"/>
            <a:r>
              <a:rPr lang="en-US" sz="1000" i="1" dirty="0">
                <a:solidFill>
                  <a:srgbClr val="FF0000"/>
                </a:solidFill>
                <a:latin typeface="Open Sans Light" panose="020B0604020202020204" charset="0"/>
                <a:ea typeface="Open Sans Light" panose="020B0604020202020204" charset="0"/>
                <a:cs typeface="Open Sans Light" panose="020B0604020202020204" charset="0"/>
              </a:rPr>
              <a:t>IoT Layers with major Security threats</a:t>
            </a:r>
            <a:endParaRPr lang="en-IE" sz="1000" i="1" dirty="0">
              <a:solidFill>
                <a:srgbClr val="FF0000"/>
              </a:solidFill>
              <a:latin typeface="Open Sans Light" panose="020B0604020202020204" charset="0"/>
              <a:ea typeface="Open Sans Light" panose="020B0604020202020204" charset="0"/>
              <a:cs typeface="Open Sans Light" panose="020B0604020202020204" charset="0"/>
            </a:endParaRPr>
          </a:p>
        </p:txBody>
      </p:sp>
      <p:grpSp>
        <p:nvGrpSpPr>
          <p:cNvPr id="40" name="Group 39">
            <a:extLst>
              <a:ext uri="{FF2B5EF4-FFF2-40B4-BE49-F238E27FC236}">
                <a16:creationId xmlns:a16="http://schemas.microsoft.com/office/drawing/2014/main" id="{286F38F1-60E9-47B9-991F-12E3995C16C0}"/>
              </a:ext>
            </a:extLst>
          </p:cNvPr>
          <p:cNvGrpSpPr/>
          <p:nvPr/>
        </p:nvGrpSpPr>
        <p:grpSpPr>
          <a:xfrm>
            <a:off x="468630" y="2101750"/>
            <a:ext cx="4225690" cy="1844840"/>
            <a:chOff x="397747" y="987574"/>
            <a:chExt cx="3901126" cy="1844840"/>
          </a:xfrm>
        </p:grpSpPr>
        <p:sp>
          <p:nvSpPr>
            <p:cNvPr id="41" name="Freeform: Shape 40">
              <a:extLst>
                <a:ext uri="{FF2B5EF4-FFF2-40B4-BE49-F238E27FC236}">
                  <a16:creationId xmlns:a16="http://schemas.microsoft.com/office/drawing/2014/main" id="{33D5C3A5-69B9-45B7-9410-5DA64C57AE7F}"/>
                </a:ext>
              </a:extLst>
            </p:cNvPr>
            <p:cNvSpPr/>
            <p:nvPr/>
          </p:nvSpPr>
          <p:spPr>
            <a:xfrm>
              <a:off x="3323592" y="1529413"/>
              <a:ext cx="975281" cy="1303001"/>
            </a:xfrm>
            <a:custGeom>
              <a:avLst/>
              <a:gdLst>
                <a:gd name="connsiteX0" fmla="*/ 0 w 975281"/>
                <a:gd name="connsiteY0" fmla="*/ 0 h 2322003"/>
                <a:gd name="connsiteX1" fmla="*/ 162547 w 975281"/>
                <a:gd name="connsiteY1" fmla="*/ 0 h 2322003"/>
                <a:gd name="connsiteX2" fmla="*/ 162547 w 975281"/>
                <a:gd name="connsiteY2" fmla="*/ 0 h 2322003"/>
                <a:gd name="connsiteX3" fmla="*/ 406367 w 975281"/>
                <a:gd name="connsiteY3" fmla="*/ 0 h 2322003"/>
                <a:gd name="connsiteX4" fmla="*/ 975281 w 975281"/>
                <a:gd name="connsiteY4" fmla="*/ 0 h 2322003"/>
                <a:gd name="connsiteX5" fmla="*/ 975281 w 975281"/>
                <a:gd name="connsiteY5" fmla="*/ 387001 h 2322003"/>
                <a:gd name="connsiteX6" fmla="*/ 975281 w 975281"/>
                <a:gd name="connsiteY6" fmla="*/ 387001 h 2322003"/>
                <a:gd name="connsiteX7" fmla="*/ 975281 w 975281"/>
                <a:gd name="connsiteY7" fmla="*/ 967501 h 2322003"/>
                <a:gd name="connsiteX8" fmla="*/ 975281 w 975281"/>
                <a:gd name="connsiteY8" fmla="*/ 2322003 h 2322003"/>
                <a:gd name="connsiteX9" fmla="*/ 406367 w 975281"/>
                <a:gd name="connsiteY9" fmla="*/ 2322003 h 2322003"/>
                <a:gd name="connsiteX10" fmla="*/ 162547 w 975281"/>
                <a:gd name="connsiteY10" fmla="*/ 2322003 h 2322003"/>
                <a:gd name="connsiteX11" fmla="*/ 162547 w 975281"/>
                <a:gd name="connsiteY11" fmla="*/ 2322003 h 2322003"/>
                <a:gd name="connsiteX12" fmla="*/ 0 w 975281"/>
                <a:gd name="connsiteY12" fmla="*/ 2322003 h 2322003"/>
                <a:gd name="connsiteX13" fmla="*/ 0 w 975281"/>
                <a:gd name="connsiteY13" fmla="*/ 967501 h 2322003"/>
                <a:gd name="connsiteX14" fmla="*/ 0 w 975281"/>
                <a:gd name="connsiteY14" fmla="*/ 1161002 h 2322003"/>
                <a:gd name="connsiteX15" fmla="*/ 0 w 975281"/>
                <a:gd name="connsiteY15" fmla="*/ 387001 h 2322003"/>
                <a:gd name="connsiteX16" fmla="*/ 0 w 975281"/>
                <a:gd name="connsiteY16" fmla="*/ 0 h 232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281" h="2322003">
                  <a:moveTo>
                    <a:pt x="0" y="0"/>
                  </a:moveTo>
                  <a:lnTo>
                    <a:pt x="162547" y="0"/>
                  </a:lnTo>
                  <a:lnTo>
                    <a:pt x="162547" y="0"/>
                  </a:lnTo>
                  <a:lnTo>
                    <a:pt x="406367" y="0"/>
                  </a:lnTo>
                  <a:lnTo>
                    <a:pt x="975281" y="0"/>
                  </a:lnTo>
                  <a:lnTo>
                    <a:pt x="975281" y="387001"/>
                  </a:lnTo>
                  <a:lnTo>
                    <a:pt x="975281" y="387001"/>
                  </a:lnTo>
                  <a:lnTo>
                    <a:pt x="975281" y="967501"/>
                  </a:lnTo>
                  <a:lnTo>
                    <a:pt x="975281" y="2322003"/>
                  </a:lnTo>
                  <a:lnTo>
                    <a:pt x="406367" y="2322003"/>
                  </a:lnTo>
                  <a:lnTo>
                    <a:pt x="162547" y="2322003"/>
                  </a:lnTo>
                  <a:lnTo>
                    <a:pt x="162547" y="2322003"/>
                  </a:lnTo>
                  <a:lnTo>
                    <a:pt x="0" y="2322003"/>
                  </a:lnTo>
                  <a:lnTo>
                    <a:pt x="0" y="967501"/>
                  </a:lnTo>
                  <a:lnTo>
                    <a:pt x="0" y="1161002"/>
                  </a:lnTo>
                  <a:lnTo>
                    <a:pt x="0" y="387001"/>
                  </a:lnTo>
                  <a:lnTo>
                    <a:pt x="0" y="0"/>
                  </a:lnTo>
                  <a:close/>
                </a:path>
              </a:pathLst>
            </a:custGeom>
            <a:solidFill>
              <a:srgbClr val="0097A7">
                <a:tint val="50000"/>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152241" tIns="28575" rIns="28574" bIns="28575" numCol="1" spcCol="1270" anchor="t" anchorCtr="0">
              <a:noAutofit/>
            </a:bodyPr>
            <a:lstStyle/>
            <a:p>
              <a:pPr lvl="0" algn="r" defTabSz="400050">
                <a:lnSpc>
                  <a:spcPct val="90000"/>
                </a:lnSpc>
                <a:spcBef>
                  <a:spcPct val="0"/>
                </a:spcBef>
                <a:spcAft>
                  <a:spcPct val="35000"/>
                </a:spcAft>
                <a:buClrTx/>
                <a:defRPr/>
              </a:pPr>
              <a:r>
                <a:rPr lang="it-IT" sz="800" kern="1200" dirty="0">
                  <a:latin typeface="Open Sans Light" panose="020B0604020202020204" charset="0"/>
                  <a:ea typeface="Open Sans Light" panose="020B0604020202020204" charset="0"/>
                  <a:cs typeface="Open Sans Light" panose="020B0604020202020204" charset="0"/>
                </a:rPr>
                <a:t>Sniffers/ Loggers </a:t>
              </a: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Attack</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Injections</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Session Hijacking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2" name="Freeform: Shape 41">
              <a:extLst>
                <a:ext uri="{FF2B5EF4-FFF2-40B4-BE49-F238E27FC236}">
                  <a16:creationId xmlns:a16="http://schemas.microsoft.com/office/drawing/2014/main" id="{0D503F5F-6C27-4B59-BAE0-31B319CF880A}"/>
                </a:ext>
              </a:extLst>
            </p:cNvPr>
            <p:cNvSpPr/>
            <p:nvPr/>
          </p:nvSpPr>
          <p:spPr>
            <a:xfrm>
              <a:off x="3323592" y="987574"/>
              <a:ext cx="975281" cy="541839"/>
            </a:xfrm>
            <a:custGeom>
              <a:avLst/>
              <a:gdLst>
                <a:gd name="connsiteX0" fmla="*/ 0 w 975281"/>
                <a:gd name="connsiteY0" fmla="*/ 0 h 541839"/>
                <a:gd name="connsiteX1" fmla="*/ 975281 w 975281"/>
                <a:gd name="connsiteY1" fmla="*/ 0 h 541839"/>
                <a:gd name="connsiteX2" fmla="*/ 975281 w 975281"/>
                <a:gd name="connsiteY2" fmla="*/ 541839 h 541839"/>
                <a:gd name="connsiteX3" fmla="*/ 0 w 975281"/>
                <a:gd name="connsiteY3" fmla="*/ 541839 h 541839"/>
                <a:gd name="connsiteX4" fmla="*/ 0 w 975281"/>
                <a:gd name="connsiteY4" fmla="*/ 0 h 5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281" h="541839">
                  <a:moveTo>
                    <a:pt x="0" y="0"/>
                  </a:moveTo>
                  <a:lnTo>
                    <a:pt x="975281" y="0"/>
                  </a:lnTo>
                  <a:lnTo>
                    <a:pt x="975281" y="541839"/>
                  </a:lnTo>
                  <a:lnTo>
                    <a:pt x="0" y="541839"/>
                  </a:lnTo>
                  <a:lnTo>
                    <a:pt x="0" y="0"/>
                  </a:lnTo>
                  <a:close/>
                </a:path>
              </a:pathLst>
            </a:custGeom>
            <a:solidFill>
              <a:srgbClr val="0097A7">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28575" tIns="28575" rIns="28575" bIns="28575" numCol="1" spcCol="1270" anchor="ctr" anchorCtr="0">
              <a:noAutofit/>
            </a:bodyPr>
            <a:lstStyle/>
            <a:p>
              <a:pPr marL="0" marR="0" lvl="0" indent="0" algn="ct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rPr>
                <a:t>Application Layer</a:t>
              </a:r>
              <a:endParaRPr kumimoji="0" lang="en-IE" sz="800" b="0" i="0" u="none" strike="noStrike" kern="1200" cap="none" spc="0" normalizeH="0" baseline="0" noProof="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3" name="Freeform: Shape 42">
              <a:extLst>
                <a:ext uri="{FF2B5EF4-FFF2-40B4-BE49-F238E27FC236}">
                  <a16:creationId xmlns:a16="http://schemas.microsoft.com/office/drawing/2014/main" id="{485495FF-4175-4AF3-9F22-2E69110EC8A4}"/>
                </a:ext>
              </a:extLst>
            </p:cNvPr>
            <p:cNvSpPr/>
            <p:nvPr/>
          </p:nvSpPr>
          <p:spPr>
            <a:xfrm>
              <a:off x="2348311" y="1529413"/>
              <a:ext cx="975281" cy="1216221"/>
            </a:xfrm>
            <a:custGeom>
              <a:avLst/>
              <a:gdLst>
                <a:gd name="connsiteX0" fmla="*/ 0 w 975281"/>
                <a:gd name="connsiteY0" fmla="*/ 0 h 2167356"/>
                <a:gd name="connsiteX1" fmla="*/ 568914 w 975281"/>
                <a:gd name="connsiteY1" fmla="*/ 0 h 2167356"/>
                <a:gd name="connsiteX2" fmla="*/ 568914 w 975281"/>
                <a:gd name="connsiteY2" fmla="*/ 0 h 2167356"/>
                <a:gd name="connsiteX3" fmla="*/ 812734 w 975281"/>
                <a:gd name="connsiteY3" fmla="*/ 0 h 2167356"/>
                <a:gd name="connsiteX4" fmla="*/ 975281 w 975281"/>
                <a:gd name="connsiteY4" fmla="*/ 0 h 2167356"/>
                <a:gd name="connsiteX5" fmla="*/ 975281 w 975281"/>
                <a:gd name="connsiteY5" fmla="*/ 1264291 h 2167356"/>
                <a:gd name="connsiteX6" fmla="*/ 1097191 w 975281"/>
                <a:gd name="connsiteY6" fmla="*/ 1535138 h 2167356"/>
                <a:gd name="connsiteX7" fmla="*/ 975281 w 975281"/>
                <a:gd name="connsiteY7" fmla="*/ 1806130 h 2167356"/>
                <a:gd name="connsiteX8" fmla="*/ 975281 w 975281"/>
                <a:gd name="connsiteY8" fmla="*/ 2167356 h 2167356"/>
                <a:gd name="connsiteX9" fmla="*/ 812734 w 975281"/>
                <a:gd name="connsiteY9" fmla="*/ 2167356 h 2167356"/>
                <a:gd name="connsiteX10" fmla="*/ 568914 w 975281"/>
                <a:gd name="connsiteY10" fmla="*/ 2167356 h 2167356"/>
                <a:gd name="connsiteX11" fmla="*/ 568914 w 975281"/>
                <a:gd name="connsiteY11" fmla="*/ 2167356 h 2167356"/>
                <a:gd name="connsiteX12" fmla="*/ 0 w 975281"/>
                <a:gd name="connsiteY12" fmla="*/ 2167356 h 2167356"/>
                <a:gd name="connsiteX13" fmla="*/ 0 w 975281"/>
                <a:gd name="connsiteY13" fmla="*/ 1806130 h 2167356"/>
                <a:gd name="connsiteX14" fmla="*/ 0 w 975281"/>
                <a:gd name="connsiteY14" fmla="*/ 1264291 h 2167356"/>
                <a:gd name="connsiteX15" fmla="*/ 0 w 975281"/>
                <a:gd name="connsiteY15" fmla="*/ 1264291 h 2167356"/>
                <a:gd name="connsiteX16" fmla="*/ 0 w 975281"/>
                <a:gd name="connsiteY16" fmla="*/ 0 h 216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281" h="2167356">
                  <a:moveTo>
                    <a:pt x="0" y="0"/>
                  </a:moveTo>
                  <a:lnTo>
                    <a:pt x="568914" y="0"/>
                  </a:lnTo>
                  <a:lnTo>
                    <a:pt x="568914" y="0"/>
                  </a:lnTo>
                  <a:lnTo>
                    <a:pt x="812734" y="0"/>
                  </a:lnTo>
                  <a:lnTo>
                    <a:pt x="975281" y="0"/>
                  </a:lnTo>
                  <a:lnTo>
                    <a:pt x="975281" y="1264291"/>
                  </a:lnTo>
                  <a:lnTo>
                    <a:pt x="1097191" y="1535138"/>
                  </a:lnTo>
                  <a:lnTo>
                    <a:pt x="975281" y="1806130"/>
                  </a:lnTo>
                  <a:lnTo>
                    <a:pt x="975281" y="2167356"/>
                  </a:lnTo>
                  <a:lnTo>
                    <a:pt x="812734" y="2167356"/>
                  </a:lnTo>
                  <a:lnTo>
                    <a:pt x="568914" y="2167356"/>
                  </a:lnTo>
                  <a:lnTo>
                    <a:pt x="568914" y="2167356"/>
                  </a:lnTo>
                  <a:lnTo>
                    <a:pt x="0" y="2167356"/>
                  </a:lnTo>
                  <a:lnTo>
                    <a:pt x="0" y="1806130"/>
                  </a:lnTo>
                  <a:lnTo>
                    <a:pt x="0" y="1264291"/>
                  </a:lnTo>
                  <a:lnTo>
                    <a:pt x="0" y="1264291"/>
                  </a:lnTo>
                  <a:lnTo>
                    <a:pt x="0" y="0"/>
                  </a:lnTo>
                  <a:close/>
                </a:path>
              </a:pathLst>
            </a:custGeom>
            <a:solidFill>
              <a:srgbClr val="0097A7">
                <a:tint val="50000"/>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152240" tIns="28575" rIns="28575" bIns="28575" numCol="1" spcCol="1270" anchor="t" anchorCtr="0">
              <a:noAutofit/>
            </a:bodyPr>
            <a:lstStyle/>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Data Tampering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lvl="0" algn="r" defTabSz="400050">
                <a:lnSpc>
                  <a:spcPct val="90000"/>
                </a:lnSpc>
                <a:spcBef>
                  <a:spcPct val="0"/>
                </a:spcBef>
                <a:spcAft>
                  <a:spcPct val="35000"/>
                </a:spcAft>
                <a:buClrTx/>
                <a:defRPr/>
              </a:pPr>
              <a:r>
                <a:rPr lang="it-IT" sz="800" kern="1200" dirty="0">
                  <a:latin typeface="Open Sans Light" panose="020B0604020202020204" charset="0"/>
                  <a:ea typeface="Open Sans Light" panose="020B0604020202020204" charset="0"/>
                  <a:cs typeface="Open Sans Light" panose="020B0604020202020204" charset="0"/>
                </a:rPr>
                <a:t>DoS Attack</a:t>
              </a:r>
            </a:p>
            <a:p>
              <a:pPr lvl="0" algn="r" defTabSz="400050">
                <a:lnSpc>
                  <a:spcPct val="90000"/>
                </a:lnSpc>
                <a:spcBef>
                  <a:spcPct val="0"/>
                </a:spcBef>
                <a:spcAft>
                  <a:spcPct val="35000"/>
                </a:spcAft>
                <a:buClrTx/>
                <a:defRPr/>
              </a:pPr>
              <a:r>
                <a:rPr lang="it-IT" sz="800" kern="1200" dirty="0">
                  <a:latin typeface="Open Sans Light" panose="020B0604020202020204" charset="0"/>
                  <a:ea typeface="Open Sans Light" panose="020B0604020202020204" charset="0"/>
                  <a:cs typeface="Open Sans Light" panose="020B0604020202020204" charset="0"/>
                </a:rPr>
                <a:t>Unauthorized </a:t>
              </a: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Access</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4" name="Freeform: Shape 43">
              <a:extLst>
                <a:ext uri="{FF2B5EF4-FFF2-40B4-BE49-F238E27FC236}">
                  <a16:creationId xmlns:a16="http://schemas.microsoft.com/office/drawing/2014/main" id="{DFDFB293-3A5E-41B0-8E1D-0ADCD912F7B3}"/>
                </a:ext>
              </a:extLst>
            </p:cNvPr>
            <p:cNvSpPr/>
            <p:nvPr/>
          </p:nvSpPr>
          <p:spPr>
            <a:xfrm>
              <a:off x="2348311" y="1066329"/>
              <a:ext cx="975281" cy="464515"/>
            </a:xfrm>
            <a:custGeom>
              <a:avLst/>
              <a:gdLst>
                <a:gd name="connsiteX0" fmla="*/ 0 w 975281"/>
                <a:gd name="connsiteY0" fmla="*/ 0 h 464515"/>
                <a:gd name="connsiteX1" fmla="*/ 975281 w 975281"/>
                <a:gd name="connsiteY1" fmla="*/ 0 h 464515"/>
                <a:gd name="connsiteX2" fmla="*/ 975281 w 975281"/>
                <a:gd name="connsiteY2" fmla="*/ 464515 h 464515"/>
                <a:gd name="connsiteX3" fmla="*/ 0 w 975281"/>
                <a:gd name="connsiteY3" fmla="*/ 464515 h 464515"/>
                <a:gd name="connsiteX4" fmla="*/ 0 w 975281"/>
                <a:gd name="connsiteY4" fmla="*/ 0 h 46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281" h="464515">
                  <a:moveTo>
                    <a:pt x="0" y="0"/>
                  </a:moveTo>
                  <a:lnTo>
                    <a:pt x="975281" y="0"/>
                  </a:lnTo>
                  <a:lnTo>
                    <a:pt x="975281" y="464515"/>
                  </a:lnTo>
                  <a:lnTo>
                    <a:pt x="0" y="464515"/>
                  </a:lnTo>
                  <a:lnTo>
                    <a:pt x="0" y="0"/>
                  </a:lnTo>
                  <a:close/>
                </a:path>
              </a:pathLst>
            </a:custGeom>
            <a:solidFill>
              <a:srgbClr val="0097A7">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28575" tIns="28575" rIns="28575" bIns="28575" numCol="1" spcCol="1270" anchor="ctr" anchorCtr="0">
              <a:noAutofit/>
            </a:bodyPr>
            <a:lstStyle/>
            <a:p>
              <a:pPr marL="0" marR="0" lvl="0" indent="0" algn="ct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rPr>
                <a:t>Computation Layer</a:t>
              </a:r>
              <a:endParaRPr kumimoji="0" lang="en-IE"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5" name="Freeform: Shape 44">
              <a:extLst>
                <a:ext uri="{FF2B5EF4-FFF2-40B4-BE49-F238E27FC236}">
                  <a16:creationId xmlns:a16="http://schemas.microsoft.com/office/drawing/2014/main" id="{47D71DC2-BC5E-453B-88EE-6C08B888AD6D}"/>
                </a:ext>
              </a:extLst>
            </p:cNvPr>
            <p:cNvSpPr/>
            <p:nvPr/>
          </p:nvSpPr>
          <p:spPr>
            <a:xfrm>
              <a:off x="1373029" y="1529413"/>
              <a:ext cx="975281" cy="1129279"/>
            </a:xfrm>
            <a:custGeom>
              <a:avLst/>
              <a:gdLst>
                <a:gd name="connsiteX0" fmla="*/ 0 w 975281"/>
                <a:gd name="connsiteY0" fmla="*/ 0 h 2012422"/>
                <a:gd name="connsiteX1" fmla="*/ 568914 w 975281"/>
                <a:gd name="connsiteY1" fmla="*/ 0 h 2012422"/>
                <a:gd name="connsiteX2" fmla="*/ 568914 w 975281"/>
                <a:gd name="connsiteY2" fmla="*/ 0 h 2012422"/>
                <a:gd name="connsiteX3" fmla="*/ 812734 w 975281"/>
                <a:gd name="connsiteY3" fmla="*/ 0 h 2012422"/>
                <a:gd name="connsiteX4" fmla="*/ 975281 w 975281"/>
                <a:gd name="connsiteY4" fmla="*/ 0 h 2012422"/>
                <a:gd name="connsiteX5" fmla="*/ 975281 w 975281"/>
                <a:gd name="connsiteY5" fmla="*/ 1173913 h 2012422"/>
                <a:gd name="connsiteX6" fmla="*/ 1097191 w 975281"/>
                <a:gd name="connsiteY6" fmla="*/ 1425399 h 2012422"/>
                <a:gd name="connsiteX7" fmla="*/ 975281 w 975281"/>
                <a:gd name="connsiteY7" fmla="*/ 1677018 h 2012422"/>
                <a:gd name="connsiteX8" fmla="*/ 975281 w 975281"/>
                <a:gd name="connsiteY8" fmla="*/ 2012422 h 2012422"/>
                <a:gd name="connsiteX9" fmla="*/ 812734 w 975281"/>
                <a:gd name="connsiteY9" fmla="*/ 2012422 h 2012422"/>
                <a:gd name="connsiteX10" fmla="*/ 568914 w 975281"/>
                <a:gd name="connsiteY10" fmla="*/ 2012422 h 2012422"/>
                <a:gd name="connsiteX11" fmla="*/ 568914 w 975281"/>
                <a:gd name="connsiteY11" fmla="*/ 2012422 h 2012422"/>
                <a:gd name="connsiteX12" fmla="*/ 0 w 975281"/>
                <a:gd name="connsiteY12" fmla="*/ 2012422 h 2012422"/>
                <a:gd name="connsiteX13" fmla="*/ 0 w 975281"/>
                <a:gd name="connsiteY13" fmla="*/ 1677018 h 2012422"/>
                <a:gd name="connsiteX14" fmla="*/ 0 w 975281"/>
                <a:gd name="connsiteY14" fmla="*/ 1173913 h 2012422"/>
                <a:gd name="connsiteX15" fmla="*/ 0 w 975281"/>
                <a:gd name="connsiteY15" fmla="*/ 1173913 h 2012422"/>
                <a:gd name="connsiteX16" fmla="*/ 0 w 975281"/>
                <a:gd name="connsiteY16" fmla="*/ 0 h 2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281" h="2012422">
                  <a:moveTo>
                    <a:pt x="0" y="0"/>
                  </a:moveTo>
                  <a:lnTo>
                    <a:pt x="568914" y="0"/>
                  </a:lnTo>
                  <a:lnTo>
                    <a:pt x="568914" y="0"/>
                  </a:lnTo>
                  <a:lnTo>
                    <a:pt x="812734" y="0"/>
                  </a:lnTo>
                  <a:lnTo>
                    <a:pt x="975281" y="0"/>
                  </a:lnTo>
                  <a:lnTo>
                    <a:pt x="975281" y="1173913"/>
                  </a:lnTo>
                  <a:lnTo>
                    <a:pt x="1097191" y="1425399"/>
                  </a:lnTo>
                  <a:lnTo>
                    <a:pt x="975281" y="1677018"/>
                  </a:lnTo>
                  <a:lnTo>
                    <a:pt x="975281" y="2012422"/>
                  </a:lnTo>
                  <a:lnTo>
                    <a:pt x="812734" y="2012422"/>
                  </a:lnTo>
                  <a:lnTo>
                    <a:pt x="568914" y="2012422"/>
                  </a:lnTo>
                  <a:lnTo>
                    <a:pt x="568914" y="2012422"/>
                  </a:lnTo>
                  <a:lnTo>
                    <a:pt x="0" y="2012422"/>
                  </a:lnTo>
                  <a:lnTo>
                    <a:pt x="0" y="1677018"/>
                  </a:lnTo>
                  <a:lnTo>
                    <a:pt x="0" y="1173913"/>
                  </a:lnTo>
                  <a:lnTo>
                    <a:pt x="0" y="1173913"/>
                  </a:lnTo>
                  <a:lnTo>
                    <a:pt x="0" y="0"/>
                  </a:lnTo>
                  <a:close/>
                </a:path>
              </a:pathLst>
            </a:custGeom>
            <a:solidFill>
              <a:srgbClr val="0097A7">
                <a:tint val="50000"/>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152240" tIns="28575" rIns="28575" bIns="28575" numCol="1" spcCol="1270" anchor="t" anchorCtr="0">
              <a:noAutofit/>
            </a:bodyPr>
            <a:lstStyle/>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Selective Forwarding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Sybil Attack</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Sinkhole Attack</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Hello-Flood Attach</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6" name="Freeform: Shape 45">
              <a:extLst>
                <a:ext uri="{FF2B5EF4-FFF2-40B4-BE49-F238E27FC236}">
                  <a16:creationId xmlns:a16="http://schemas.microsoft.com/office/drawing/2014/main" id="{3F9C8136-B7FD-49B7-AEF4-7810B7742EBC}"/>
                </a:ext>
              </a:extLst>
            </p:cNvPr>
            <p:cNvSpPr/>
            <p:nvPr/>
          </p:nvSpPr>
          <p:spPr>
            <a:xfrm>
              <a:off x="1373029" y="1142507"/>
              <a:ext cx="975281" cy="386905"/>
            </a:xfrm>
            <a:custGeom>
              <a:avLst/>
              <a:gdLst>
                <a:gd name="connsiteX0" fmla="*/ 0 w 975281"/>
                <a:gd name="connsiteY0" fmla="*/ 0 h 386905"/>
                <a:gd name="connsiteX1" fmla="*/ 975281 w 975281"/>
                <a:gd name="connsiteY1" fmla="*/ 0 h 386905"/>
                <a:gd name="connsiteX2" fmla="*/ 975281 w 975281"/>
                <a:gd name="connsiteY2" fmla="*/ 386905 h 386905"/>
                <a:gd name="connsiteX3" fmla="*/ 0 w 975281"/>
                <a:gd name="connsiteY3" fmla="*/ 386905 h 386905"/>
                <a:gd name="connsiteX4" fmla="*/ 0 w 975281"/>
                <a:gd name="connsiteY4" fmla="*/ 0 h 386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281" h="386905">
                  <a:moveTo>
                    <a:pt x="0" y="0"/>
                  </a:moveTo>
                  <a:lnTo>
                    <a:pt x="975281" y="0"/>
                  </a:lnTo>
                  <a:lnTo>
                    <a:pt x="975281" y="386905"/>
                  </a:lnTo>
                  <a:lnTo>
                    <a:pt x="0" y="386905"/>
                  </a:lnTo>
                  <a:lnTo>
                    <a:pt x="0" y="0"/>
                  </a:lnTo>
                  <a:close/>
                </a:path>
              </a:pathLst>
            </a:custGeom>
            <a:solidFill>
              <a:srgbClr val="0097A7">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28575" tIns="28575" rIns="28575" bIns="28575" numCol="1" spcCol="1270" anchor="ctr" anchorCtr="0">
              <a:noAutofit/>
            </a:bodyPr>
            <a:lstStyle/>
            <a:p>
              <a:pPr marL="0" marR="0" lvl="0" indent="0" algn="ct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rPr>
                <a:t>Network Layer</a:t>
              </a:r>
              <a:endParaRPr kumimoji="0" lang="en-IE"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7" name="Freeform: Shape 46">
              <a:extLst>
                <a:ext uri="{FF2B5EF4-FFF2-40B4-BE49-F238E27FC236}">
                  <a16:creationId xmlns:a16="http://schemas.microsoft.com/office/drawing/2014/main" id="{3B2DC31E-776A-46CD-A812-B1D19AEA9AE4}"/>
                </a:ext>
              </a:extLst>
            </p:cNvPr>
            <p:cNvSpPr/>
            <p:nvPr/>
          </p:nvSpPr>
          <p:spPr>
            <a:xfrm>
              <a:off x="397747" y="1529413"/>
              <a:ext cx="975281" cy="1042337"/>
            </a:xfrm>
            <a:custGeom>
              <a:avLst/>
              <a:gdLst>
                <a:gd name="connsiteX0" fmla="*/ 0 w 975281"/>
                <a:gd name="connsiteY0" fmla="*/ 0 h 1857488"/>
                <a:gd name="connsiteX1" fmla="*/ 568914 w 975281"/>
                <a:gd name="connsiteY1" fmla="*/ 0 h 1857488"/>
                <a:gd name="connsiteX2" fmla="*/ 568914 w 975281"/>
                <a:gd name="connsiteY2" fmla="*/ 0 h 1857488"/>
                <a:gd name="connsiteX3" fmla="*/ 812734 w 975281"/>
                <a:gd name="connsiteY3" fmla="*/ 0 h 1857488"/>
                <a:gd name="connsiteX4" fmla="*/ 975281 w 975281"/>
                <a:gd name="connsiteY4" fmla="*/ 0 h 1857488"/>
                <a:gd name="connsiteX5" fmla="*/ 975281 w 975281"/>
                <a:gd name="connsiteY5" fmla="*/ 1083535 h 1857488"/>
                <a:gd name="connsiteX6" fmla="*/ 1097191 w 975281"/>
                <a:gd name="connsiteY6" fmla="*/ 1315659 h 1857488"/>
                <a:gd name="connsiteX7" fmla="*/ 975281 w 975281"/>
                <a:gd name="connsiteY7" fmla="*/ 1547907 h 1857488"/>
                <a:gd name="connsiteX8" fmla="*/ 975281 w 975281"/>
                <a:gd name="connsiteY8" fmla="*/ 1857488 h 1857488"/>
                <a:gd name="connsiteX9" fmla="*/ 812734 w 975281"/>
                <a:gd name="connsiteY9" fmla="*/ 1857488 h 1857488"/>
                <a:gd name="connsiteX10" fmla="*/ 568914 w 975281"/>
                <a:gd name="connsiteY10" fmla="*/ 1857488 h 1857488"/>
                <a:gd name="connsiteX11" fmla="*/ 568914 w 975281"/>
                <a:gd name="connsiteY11" fmla="*/ 1857488 h 1857488"/>
                <a:gd name="connsiteX12" fmla="*/ 0 w 975281"/>
                <a:gd name="connsiteY12" fmla="*/ 1857488 h 1857488"/>
                <a:gd name="connsiteX13" fmla="*/ 0 w 975281"/>
                <a:gd name="connsiteY13" fmla="*/ 1547907 h 1857488"/>
                <a:gd name="connsiteX14" fmla="*/ 0 w 975281"/>
                <a:gd name="connsiteY14" fmla="*/ 1083535 h 1857488"/>
                <a:gd name="connsiteX15" fmla="*/ 0 w 975281"/>
                <a:gd name="connsiteY15" fmla="*/ 1083535 h 1857488"/>
                <a:gd name="connsiteX16" fmla="*/ 0 w 975281"/>
                <a:gd name="connsiteY16" fmla="*/ 0 h 18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281" h="1857488">
                  <a:moveTo>
                    <a:pt x="0" y="0"/>
                  </a:moveTo>
                  <a:lnTo>
                    <a:pt x="568914" y="0"/>
                  </a:lnTo>
                  <a:lnTo>
                    <a:pt x="568914" y="0"/>
                  </a:lnTo>
                  <a:lnTo>
                    <a:pt x="812734" y="0"/>
                  </a:lnTo>
                  <a:lnTo>
                    <a:pt x="975281" y="0"/>
                  </a:lnTo>
                  <a:lnTo>
                    <a:pt x="975281" y="1083535"/>
                  </a:lnTo>
                  <a:lnTo>
                    <a:pt x="1097191" y="1315659"/>
                  </a:lnTo>
                  <a:lnTo>
                    <a:pt x="975281" y="1547907"/>
                  </a:lnTo>
                  <a:lnTo>
                    <a:pt x="975281" y="1857488"/>
                  </a:lnTo>
                  <a:lnTo>
                    <a:pt x="812734" y="1857488"/>
                  </a:lnTo>
                  <a:lnTo>
                    <a:pt x="568914" y="1857488"/>
                  </a:lnTo>
                  <a:lnTo>
                    <a:pt x="568914" y="1857488"/>
                  </a:lnTo>
                  <a:lnTo>
                    <a:pt x="0" y="1857488"/>
                  </a:lnTo>
                  <a:lnTo>
                    <a:pt x="0" y="1547907"/>
                  </a:lnTo>
                  <a:lnTo>
                    <a:pt x="0" y="1083535"/>
                  </a:lnTo>
                  <a:lnTo>
                    <a:pt x="0" y="1083535"/>
                  </a:lnTo>
                  <a:lnTo>
                    <a:pt x="0" y="0"/>
                  </a:lnTo>
                  <a:close/>
                </a:path>
              </a:pathLst>
            </a:custGeom>
            <a:solidFill>
              <a:srgbClr val="0097A7">
                <a:tint val="50000"/>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152241" tIns="28575" rIns="28574" bIns="28575" numCol="1" spcCol="1270" anchor="t" anchorCtr="0">
              <a:noAutofit/>
            </a:bodyPr>
            <a:lstStyle/>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Spoofing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Signal/Radio Jimming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Node Capturing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a:p>
              <a:pPr marL="0" marR="0" lvl="0" indent="0" algn="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rPr>
                <a:t>Node Outage</a:t>
              </a:r>
            </a:p>
            <a:p>
              <a:pPr lvl="0" algn="r" defTabSz="400050">
                <a:lnSpc>
                  <a:spcPct val="90000"/>
                </a:lnSpc>
                <a:spcBef>
                  <a:spcPct val="0"/>
                </a:spcBef>
                <a:spcAft>
                  <a:spcPct val="35000"/>
                </a:spcAft>
                <a:buClrTx/>
                <a:defRPr/>
              </a:pPr>
              <a:r>
                <a:rPr lang="en-IE" sz="800" kern="1200" dirty="0">
                  <a:latin typeface="Open Sans Light" panose="020B0604020202020204" charset="0"/>
                  <a:ea typeface="Open Sans Light" panose="020B0604020202020204" charset="0"/>
                  <a:cs typeface="Open Sans Light" panose="020B0604020202020204" charset="0"/>
                </a:rPr>
                <a:t>Device Tampering</a:t>
              </a:r>
              <a:endParaRPr kumimoji="0" lang="en-IE" sz="800" b="0" i="0" u="none" strike="noStrike" kern="1200" cap="none" spc="0" normalizeH="0" baseline="0" noProof="0" dirty="0">
                <a:ln>
                  <a:noFill/>
                </a:ln>
                <a:solidFill>
                  <a:srgbClr val="000000"/>
                </a:solidFill>
                <a:effectLst/>
                <a:uLnTx/>
                <a:uFillTx/>
                <a:latin typeface="Open Sans Light" panose="020B0604020202020204" charset="0"/>
                <a:ea typeface="Open Sans Light" panose="020B0604020202020204" charset="0"/>
                <a:cs typeface="Open Sans Light" panose="020B0604020202020204" charset="0"/>
              </a:endParaRPr>
            </a:p>
          </p:txBody>
        </p:sp>
        <p:sp>
          <p:nvSpPr>
            <p:cNvPr id="48" name="Freeform: Shape 47">
              <a:extLst>
                <a:ext uri="{FF2B5EF4-FFF2-40B4-BE49-F238E27FC236}">
                  <a16:creationId xmlns:a16="http://schemas.microsoft.com/office/drawing/2014/main" id="{7C2CD59C-7047-45AB-AB45-C3C531188ECE}"/>
                </a:ext>
              </a:extLst>
            </p:cNvPr>
            <p:cNvSpPr/>
            <p:nvPr/>
          </p:nvSpPr>
          <p:spPr>
            <a:xfrm>
              <a:off x="397747" y="1219831"/>
              <a:ext cx="975281" cy="309581"/>
            </a:xfrm>
            <a:custGeom>
              <a:avLst/>
              <a:gdLst>
                <a:gd name="connsiteX0" fmla="*/ 0 w 975281"/>
                <a:gd name="connsiteY0" fmla="*/ 0 h 309581"/>
                <a:gd name="connsiteX1" fmla="*/ 975281 w 975281"/>
                <a:gd name="connsiteY1" fmla="*/ 0 h 309581"/>
                <a:gd name="connsiteX2" fmla="*/ 975281 w 975281"/>
                <a:gd name="connsiteY2" fmla="*/ 309581 h 309581"/>
                <a:gd name="connsiteX3" fmla="*/ 0 w 975281"/>
                <a:gd name="connsiteY3" fmla="*/ 309581 h 309581"/>
                <a:gd name="connsiteX4" fmla="*/ 0 w 975281"/>
                <a:gd name="connsiteY4" fmla="*/ 0 h 30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281" h="309581">
                  <a:moveTo>
                    <a:pt x="0" y="0"/>
                  </a:moveTo>
                  <a:lnTo>
                    <a:pt x="975281" y="0"/>
                  </a:lnTo>
                  <a:lnTo>
                    <a:pt x="975281" y="309581"/>
                  </a:lnTo>
                  <a:lnTo>
                    <a:pt x="0" y="309581"/>
                  </a:lnTo>
                  <a:lnTo>
                    <a:pt x="0" y="0"/>
                  </a:lnTo>
                  <a:close/>
                </a:path>
              </a:pathLst>
            </a:custGeom>
            <a:solidFill>
              <a:srgbClr val="0097A7">
                <a:hueOff val="0"/>
                <a:satOff val="0"/>
                <a:lumOff val="0"/>
                <a:alphaOff val="0"/>
              </a:srgbClr>
            </a:solidFill>
            <a:ln w="25400" cap="flat" cmpd="sng" algn="ctr">
              <a:solidFill>
                <a:srgbClr val="FFFFFF">
                  <a:hueOff val="0"/>
                  <a:satOff val="0"/>
                  <a:lumOff val="0"/>
                  <a:alphaOff val="0"/>
                </a:srgbClr>
              </a:solidFill>
              <a:prstDash val="solid"/>
            </a:ln>
            <a:effectLst/>
          </p:spPr>
          <p:txBody>
            <a:bodyPr spcFirstLastPara="0" vert="horz" wrap="square" lIns="28575" tIns="28575" rIns="28575" bIns="28575" numCol="1" spcCol="1270" anchor="ctr" anchorCtr="0">
              <a:noAutofit/>
            </a:bodyPr>
            <a:lstStyle/>
            <a:p>
              <a:pPr marL="0" marR="0" lvl="0" indent="0" algn="ctr" defTabSz="400050" eaLnBrk="1" fontAlgn="auto" latinLnBrk="0" hangingPunct="1">
                <a:lnSpc>
                  <a:spcPct val="90000"/>
                </a:lnSpc>
                <a:spcBef>
                  <a:spcPct val="0"/>
                </a:spcBef>
                <a:spcAft>
                  <a:spcPct val="3500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rPr>
                <a:t>Perception Layer</a:t>
              </a:r>
              <a:endParaRPr kumimoji="0" lang="en-IE" sz="800" b="0" i="0" u="none" strike="noStrike" kern="1200" cap="none" spc="0" normalizeH="0" baseline="0" noProof="0" dirty="0">
                <a:ln>
                  <a:noFill/>
                </a:ln>
                <a:solidFill>
                  <a:srgbClr val="FFFFFF"/>
                </a:solidFill>
                <a:effectLst/>
                <a:uLnTx/>
                <a:uFillTx/>
                <a:latin typeface="Open Sans Light" panose="020B0604020202020204" charset="0"/>
                <a:ea typeface="Open Sans Light" panose="020B0604020202020204" charset="0"/>
                <a:cs typeface="Open Sans Light" panose="020B0604020202020204" charset="0"/>
              </a:endParaRPr>
            </a:p>
          </p:txBody>
        </p:sp>
      </p:grpSp>
      <p:sp>
        <p:nvSpPr>
          <p:cNvPr id="2" name="Rectangle 1">
            <a:extLst>
              <a:ext uri="{FF2B5EF4-FFF2-40B4-BE49-F238E27FC236}">
                <a16:creationId xmlns:a16="http://schemas.microsoft.com/office/drawing/2014/main" id="{C6777FC5-1A4A-4F91-A90E-B2B9913E0890}"/>
              </a:ext>
            </a:extLst>
          </p:cNvPr>
          <p:cNvSpPr/>
          <p:nvPr/>
        </p:nvSpPr>
        <p:spPr>
          <a:xfrm>
            <a:off x="5189838" y="98277"/>
            <a:ext cx="3882661" cy="507831"/>
          </a:xfrm>
          <a:prstGeom prst="rect">
            <a:avLst/>
          </a:prstGeom>
          <a:ln>
            <a:solidFill>
              <a:srgbClr val="FF0000"/>
            </a:solidFill>
          </a:ln>
        </p:spPr>
        <p:txBody>
          <a:bodyPr wrap="square">
            <a:spAutoFit/>
          </a:bodyPr>
          <a:lstStyle/>
          <a:p>
            <a:r>
              <a:rPr lang="en-US" sz="900" dirty="0"/>
              <a:t>NOTE (Ref.): IoT Layers with Major Security Threats are extracted from: </a:t>
            </a:r>
            <a:r>
              <a:rPr lang="en-IE" sz="900" dirty="0">
                <a:hlinkClick r:id="rId5"/>
              </a:rPr>
              <a:t>https://www.researchgate.net/publication/330662605_Deployment_of_IoT_based_smart_environment_Key_issues_and_challenges</a:t>
            </a:r>
            <a:endParaRPr lang="en-IE" sz="900" dirty="0"/>
          </a:p>
        </p:txBody>
      </p:sp>
    </p:spTree>
    <p:extLst>
      <p:ext uri="{BB962C8B-B14F-4D97-AF65-F5344CB8AC3E}">
        <p14:creationId xmlns:p14="http://schemas.microsoft.com/office/powerpoint/2010/main" val="358601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68630" y="273844"/>
            <a:ext cx="8200500" cy="701700"/>
          </a:xfrm>
          <a:prstGeom prst="rect">
            <a:avLst/>
          </a:prstGeom>
        </p:spPr>
        <p:txBody>
          <a:bodyPr spcFirstLastPara="1" wrap="square" lIns="68575" tIns="68575" rIns="68575" bIns="68575" anchor="ctr" anchorCtr="0">
            <a:noAutofit/>
          </a:bodyPr>
          <a:lstStyle/>
          <a:p>
            <a:r>
              <a:rPr lang="it-IT" dirty="0"/>
              <a:t> Hazard Analysis and Risk </a:t>
            </a:r>
            <a:r>
              <a:rPr lang="en-GB" dirty="0"/>
              <a:t>Assessment</a:t>
            </a:r>
            <a:r>
              <a:rPr lang="it-IT" dirty="0"/>
              <a:t> </a:t>
            </a:r>
            <a:endParaRPr lang="en-US" dirty="0"/>
          </a:p>
        </p:txBody>
      </p:sp>
      <p:sp>
        <p:nvSpPr>
          <p:cNvPr id="19" name="Content Placeholder 4">
            <a:extLst>
              <a:ext uri="{FF2B5EF4-FFF2-40B4-BE49-F238E27FC236}">
                <a16:creationId xmlns:a16="http://schemas.microsoft.com/office/drawing/2014/main" id="{3DFE1BC1-BE4E-4021-B87B-120B1E3CE71E}"/>
              </a:ext>
            </a:extLst>
          </p:cNvPr>
          <p:cNvSpPr txBox="1">
            <a:spLocks/>
          </p:cNvSpPr>
          <p:nvPr/>
        </p:nvSpPr>
        <p:spPr>
          <a:xfrm>
            <a:off x="657155" y="1683203"/>
            <a:ext cx="4102767" cy="348874"/>
          </a:xfrm>
          <a:prstGeom prst="rect">
            <a:avLst/>
          </a:prstGeom>
        </p:spPr>
        <p:txBody>
          <a:bodyPr/>
          <a:lstStyle>
            <a:defPPr marR="0" lvl="0" algn="l" rtl="0">
              <a:lnSpc>
                <a:spcPct val="100000"/>
              </a:lnSpc>
              <a:spcBef>
                <a:spcPts val="0"/>
              </a:spcBef>
              <a:spcAft>
                <a:spcPts val="0"/>
              </a:spcAft>
            </a:defPPr>
            <a:lvl1pPr marL="228600" indent="-228600" algn="ctr" defTabSz="914400" eaLnBrk="1" latinLnBrk="0" hangingPunct="1">
              <a:lnSpc>
                <a:spcPct val="90000"/>
              </a:lnSpc>
              <a:spcBef>
                <a:spcPts val="1000"/>
              </a:spcBef>
              <a:buClrTx/>
              <a:buFont typeface="Arial" panose="020B0604020202020204" pitchFamily="34" charset="0"/>
              <a:buChar char="•"/>
              <a:defRPr sz="1600" kern="1200">
                <a:solidFill>
                  <a:schemeClr val="tx1"/>
                </a:solidFill>
                <a:latin typeface="+mn-lt"/>
                <a:ea typeface="+mn-ea"/>
                <a:cs typeface="+mn-cs"/>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a:solidFill>
                <a:srgbClr val="FF0000"/>
              </a:solidFill>
              <a:latin typeface="Open Sans Light" panose="020B0604020202020204" charset="0"/>
              <a:ea typeface="Open Sans Light" panose="020B0604020202020204" charset="0"/>
              <a:cs typeface="Open Sans Light" panose="020B0604020202020204" charset="0"/>
            </a:endParaRPr>
          </a:p>
        </p:txBody>
      </p:sp>
      <p:pic>
        <p:nvPicPr>
          <p:cNvPr id="20" name="Immagine 3">
            <a:extLst>
              <a:ext uri="{FF2B5EF4-FFF2-40B4-BE49-F238E27FC236}">
                <a16:creationId xmlns:a16="http://schemas.microsoft.com/office/drawing/2014/main" id="{0E55CDA0-69FB-48B3-B149-9279462E4C8E}"/>
              </a:ext>
            </a:extLst>
          </p:cNvPr>
          <p:cNvPicPr>
            <a:picLocks noChangeAspect="1"/>
          </p:cNvPicPr>
          <p:nvPr/>
        </p:nvPicPr>
        <p:blipFill>
          <a:blip r:embed="rId3"/>
          <a:stretch>
            <a:fillRect/>
          </a:stretch>
        </p:blipFill>
        <p:spPr>
          <a:xfrm>
            <a:off x="5132591" y="985848"/>
            <a:ext cx="3435409" cy="2170488"/>
          </a:xfrm>
          <a:prstGeom prst="rect">
            <a:avLst/>
          </a:prstGeom>
        </p:spPr>
      </p:pic>
      <p:grpSp>
        <p:nvGrpSpPr>
          <p:cNvPr id="21" name="Group 20">
            <a:extLst>
              <a:ext uri="{FF2B5EF4-FFF2-40B4-BE49-F238E27FC236}">
                <a16:creationId xmlns:a16="http://schemas.microsoft.com/office/drawing/2014/main" id="{3110EEEA-41CE-4329-8F20-85273EBC7BF5}"/>
              </a:ext>
            </a:extLst>
          </p:cNvPr>
          <p:cNvGrpSpPr>
            <a:grpSpLocks noChangeAspect="1"/>
          </p:cNvGrpSpPr>
          <p:nvPr/>
        </p:nvGrpSpPr>
        <p:grpSpPr>
          <a:xfrm>
            <a:off x="260883" y="1305143"/>
            <a:ext cx="4102767" cy="2633116"/>
            <a:chOff x="323850" y="1562009"/>
            <a:chExt cx="8458197" cy="3951751"/>
          </a:xfrm>
        </p:grpSpPr>
        <p:sp>
          <p:nvSpPr>
            <p:cNvPr id="22" name="Text Box 3">
              <a:extLst>
                <a:ext uri="{FF2B5EF4-FFF2-40B4-BE49-F238E27FC236}">
                  <a16:creationId xmlns:a16="http://schemas.microsoft.com/office/drawing/2014/main" id="{D9DAD10F-3C3B-4D0A-9B75-BDF21416AB3D}"/>
                </a:ext>
              </a:extLst>
            </p:cNvPr>
            <p:cNvSpPr txBox="1">
              <a:spLocks noChangeArrowheads="1"/>
            </p:cNvSpPr>
            <p:nvPr/>
          </p:nvSpPr>
          <p:spPr bwMode="auto">
            <a:xfrm>
              <a:off x="323850" y="2699612"/>
              <a:ext cx="5883275" cy="553175"/>
            </a:xfrm>
            <a:prstGeom prst="rect">
              <a:avLst/>
            </a:prstGeom>
            <a:solidFill>
              <a:srgbClr val="DDDDDD"/>
            </a:solidFill>
            <a:ln>
              <a:noFill/>
            </a:ln>
            <a:effectLst>
              <a:outerShdw dist="107763" dir="18900000" algn="ctr" rotWithShape="0">
                <a:srgbClr val="EEECE1"/>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lnSpc>
                  <a:spcPct val="95000"/>
                </a:lnSpc>
                <a:spcBef>
                  <a:spcPct val="0"/>
                </a:spcBef>
                <a:spcAft>
                  <a:spcPts val="0"/>
                </a:spcAft>
                <a:buFontTx/>
                <a:buNone/>
                <a:defRPr/>
              </a:pPr>
              <a:r>
                <a:rPr lang="en-GB" altLang="en-US" sz="1200" b="0" u="none" kern="0">
                  <a:solidFill>
                    <a:prstClr val="black"/>
                  </a:solidFill>
                  <a:latin typeface="Open Sans Light" panose="020B0604020202020204" charset="0"/>
                  <a:ea typeface="Open Sans Light" panose="020B0604020202020204" charset="0"/>
                  <a:cs typeface="Open Sans Light" panose="020B0604020202020204" charset="0"/>
                </a:rPr>
                <a:t>Tolerable Risk = Severity x Occurrence</a:t>
              </a:r>
              <a:endParaRPr lang="en-GB" altLang="en-US" sz="1200" b="0" u="none" kern="0" baseline="-2500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25" name="AutoShape 4">
              <a:extLst>
                <a:ext uri="{FF2B5EF4-FFF2-40B4-BE49-F238E27FC236}">
                  <a16:creationId xmlns:a16="http://schemas.microsoft.com/office/drawing/2014/main" id="{6C71E24B-7E6B-4F4B-80FB-86E5172D5874}"/>
                </a:ext>
              </a:extLst>
            </p:cNvPr>
            <p:cNvSpPr>
              <a:spLocks noChangeArrowheads="1"/>
            </p:cNvSpPr>
            <p:nvPr/>
          </p:nvSpPr>
          <p:spPr bwMode="auto">
            <a:xfrm>
              <a:off x="525463" y="1562009"/>
              <a:ext cx="4457700" cy="601754"/>
            </a:xfrm>
            <a:prstGeom prst="cube">
              <a:avLst>
                <a:gd name="adj" fmla="val 25000"/>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lgn="ctr" eaLnBrk="1" fontAlgn="auto" hangingPunct="1">
                <a:lnSpc>
                  <a:spcPct val="95000"/>
                </a:lnSpc>
                <a:spcBef>
                  <a:spcPct val="0"/>
                </a:spcBef>
                <a:spcAft>
                  <a:spcPts val="0"/>
                </a:spcAft>
                <a:buFontTx/>
                <a:buNone/>
              </a:pPr>
              <a:r>
                <a:rPr lang="de-DE" altLang="en-US" sz="1200" u="none" dirty="0">
                  <a:solidFill>
                    <a:prstClr val="black"/>
                  </a:solidFill>
                  <a:latin typeface="Open Sans Light" panose="020B0604020202020204" charset="0"/>
                  <a:ea typeface="Open Sans Light" panose="020B0604020202020204" charset="0"/>
                  <a:cs typeface="Open Sans Light" panose="020B0604020202020204" charset="0"/>
                </a:rPr>
                <a:t>RISK ASSESSMENT</a:t>
              </a:r>
            </a:p>
          </p:txBody>
        </p:sp>
        <p:sp>
          <p:nvSpPr>
            <p:cNvPr id="26" name="AutoShape 5">
              <a:extLst>
                <a:ext uri="{FF2B5EF4-FFF2-40B4-BE49-F238E27FC236}">
                  <a16:creationId xmlns:a16="http://schemas.microsoft.com/office/drawing/2014/main" id="{11C142CC-C9D3-4981-99E2-E85B8A071441}"/>
                </a:ext>
              </a:extLst>
            </p:cNvPr>
            <p:cNvSpPr>
              <a:spLocks noChangeArrowheads="1"/>
            </p:cNvSpPr>
            <p:nvPr/>
          </p:nvSpPr>
          <p:spPr bwMode="auto">
            <a:xfrm>
              <a:off x="2703513" y="2222347"/>
              <a:ext cx="295274" cy="373368"/>
            </a:xfrm>
            <a:prstGeom prst="downArrow">
              <a:avLst>
                <a:gd name="adj1" fmla="val 50000"/>
                <a:gd name="adj2" fmla="val 48847"/>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27" name="Text Box 6">
              <a:extLst>
                <a:ext uri="{FF2B5EF4-FFF2-40B4-BE49-F238E27FC236}">
                  <a16:creationId xmlns:a16="http://schemas.microsoft.com/office/drawing/2014/main" id="{CF8C47CE-1B76-4AAB-ACEC-91F18C2591FC}"/>
                </a:ext>
              </a:extLst>
            </p:cNvPr>
            <p:cNvSpPr txBox="1">
              <a:spLocks noChangeArrowheads="1"/>
            </p:cNvSpPr>
            <p:nvPr/>
          </p:nvSpPr>
          <p:spPr bwMode="auto">
            <a:xfrm>
              <a:off x="2092325" y="4266476"/>
              <a:ext cx="4541838" cy="553174"/>
            </a:xfrm>
            <a:prstGeom prst="rect">
              <a:avLst/>
            </a:prstGeom>
            <a:solidFill>
              <a:srgbClr val="DDDDDD"/>
            </a:solidFill>
            <a:ln>
              <a:noFill/>
            </a:ln>
            <a:effectLst>
              <a:outerShdw dist="107763" dir="18900000" algn="ctr" rotWithShape="0">
                <a:srgbClr val="EEECE1"/>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lnSpc>
                  <a:spcPct val="95000"/>
                </a:lnSpc>
                <a:spcBef>
                  <a:spcPct val="0"/>
                </a:spcBef>
                <a:spcAft>
                  <a:spcPts val="0"/>
                </a:spcAft>
                <a:buFontTx/>
                <a:buNone/>
                <a:defRPr/>
              </a:pPr>
              <a:r>
                <a:rPr lang="en-GB" altLang="en-US" sz="1200" b="0" u="none" kern="0">
                  <a:solidFill>
                    <a:prstClr val="black"/>
                  </a:solidFill>
                  <a:latin typeface="Open Sans Light" panose="020B0604020202020204" charset="0"/>
                  <a:ea typeface="Open Sans Light" panose="020B0604020202020204" charset="0"/>
                  <a:cs typeface="Open Sans Light" panose="020B0604020202020204" charset="0"/>
                </a:rPr>
                <a:t>Exposure x Controllability</a:t>
              </a:r>
              <a:endParaRPr lang="en-GB" altLang="en-US" sz="1200" b="0" u="none" kern="0" baseline="-2500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28" name="AutoShape 7">
              <a:extLst>
                <a:ext uri="{FF2B5EF4-FFF2-40B4-BE49-F238E27FC236}">
                  <a16:creationId xmlns:a16="http://schemas.microsoft.com/office/drawing/2014/main" id="{44649B31-C164-41B4-8891-8CF381D0892B}"/>
                </a:ext>
              </a:extLst>
            </p:cNvPr>
            <p:cNvSpPr>
              <a:spLocks noChangeArrowheads="1"/>
            </p:cNvSpPr>
            <p:nvPr/>
          </p:nvSpPr>
          <p:spPr bwMode="auto">
            <a:xfrm>
              <a:off x="4864100" y="3544976"/>
              <a:ext cx="276225" cy="404638"/>
            </a:xfrm>
            <a:prstGeom prst="downArrow">
              <a:avLst>
                <a:gd name="adj1" fmla="val 50000"/>
                <a:gd name="adj2" fmla="val 81465"/>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grpSp>
          <p:nvGrpSpPr>
            <p:cNvPr id="30" name="Group 11">
              <a:extLst>
                <a:ext uri="{FF2B5EF4-FFF2-40B4-BE49-F238E27FC236}">
                  <a16:creationId xmlns:a16="http://schemas.microsoft.com/office/drawing/2014/main" id="{C688603C-E269-402E-8D90-E3665AD6E2A8}"/>
                </a:ext>
              </a:extLst>
            </p:cNvPr>
            <p:cNvGrpSpPr>
              <a:grpSpLocks/>
            </p:cNvGrpSpPr>
            <p:nvPr/>
          </p:nvGrpSpPr>
          <p:grpSpPr bwMode="auto">
            <a:xfrm>
              <a:off x="4543425" y="4746412"/>
              <a:ext cx="876300" cy="767348"/>
              <a:chOff x="2227" y="1769"/>
              <a:chExt cx="373" cy="446"/>
            </a:xfrm>
          </p:grpSpPr>
          <p:sp>
            <p:nvSpPr>
              <p:cNvPr id="39" name="AutoShape 12">
                <a:extLst>
                  <a:ext uri="{FF2B5EF4-FFF2-40B4-BE49-F238E27FC236}">
                    <a16:creationId xmlns:a16="http://schemas.microsoft.com/office/drawing/2014/main" id="{80F94B91-CF8A-4D49-ACD4-4073A1D7C9D9}"/>
                  </a:ext>
                </a:extLst>
              </p:cNvPr>
              <p:cNvSpPr>
                <a:spLocks noChangeArrowheads="1"/>
              </p:cNvSpPr>
              <p:nvPr/>
            </p:nvSpPr>
            <p:spPr bwMode="auto">
              <a:xfrm>
                <a:off x="2364" y="1769"/>
                <a:ext cx="123" cy="210"/>
              </a:xfrm>
              <a:prstGeom prst="downArrow">
                <a:avLst>
                  <a:gd name="adj1" fmla="val 50000"/>
                  <a:gd name="adj2" fmla="val 38211"/>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51" name="AutoShape 13">
                <a:extLst>
                  <a:ext uri="{FF2B5EF4-FFF2-40B4-BE49-F238E27FC236}">
                    <a16:creationId xmlns:a16="http://schemas.microsoft.com/office/drawing/2014/main" id="{ACEDE639-9CEC-4F43-9133-38DB64B5879F}"/>
                  </a:ext>
                </a:extLst>
              </p:cNvPr>
              <p:cNvSpPr>
                <a:spLocks noChangeArrowheads="1"/>
              </p:cNvSpPr>
              <p:nvPr/>
            </p:nvSpPr>
            <p:spPr bwMode="auto">
              <a:xfrm>
                <a:off x="2227" y="2012"/>
                <a:ext cx="373" cy="203"/>
              </a:xfrm>
              <a:prstGeom prst="cube">
                <a:avLst>
                  <a:gd name="adj" fmla="val 25000"/>
                </a:avLst>
              </a:prstGeom>
              <a:solidFill>
                <a:srgbClr val="4F81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lgn="ctr" eaLnBrk="1" fontAlgn="auto" hangingPunct="1">
                  <a:lnSpc>
                    <a:spcPct val="95000"/>
                  </a:lnSpc>
                  <a:spcBef>
                    <a:spcPct val="40000"/>
                  </a:spcBef>
                  <a:spcAft>
                    <a:spcPct val="40000"/>
                  </a:spcAft>
                  <a:buFontTx/>
                  <a:buNone/>
                  <a:defRPr/>
                </a:pPr>
                <a:r>
                  <a:rPr lang="de-DE" altLang="en-US" sz="1200" b="0" u="none" kern="0">
                    <a:solidFill>
                      <a:prstClr val="black"/>
                    </a:solidFill>
                    <a:latin typeface="Open Sans Light" panose="020B0604020202020204" charset="0"/>
                    <a:ea typeface="Open Sans Light" panose="020B0604020202020204" charset="0"/>
                    <a:cs typeface="Open Sans Light" panose="020B0604020202020204" charset="0"/>
                  </a:rPr>
                  <a:t>C</a:t>
                </a:r>
              </a:p>
            </p:txBody>
          </p:sp>
        </p:grpSp>
        <p:grpSp>
          <p:nvGrpSpPr>
            <p:cNvPr id="31" name="Group 14">
              <a:extLst>
                <a:ext uri="{FF2B5EF4-FFF2-40B4-BE49-F238E27FC236}">
                  <a16:creationId xmlns:a16="http://schemas.microsoft.com/office/drawing/2014/main" id="{58EA7FEE-7EFF-4D7F-9B5C-8E290371F1DC}"/>
                </a:ext>
              </a:extLst>
            </p:cNvPr>
            <p:cNvGrpSpPr>
              <a:grpSpLocks/>
            </p:cNvGrpSpPr>
            <p:nvPr/>
          </p:nvGrpSpPr>
          <p:grpSpPr bwMode="auto">
            <a:xfrm>
              <a:off x="3194050" y="3135573"/>
              <a:ext cx="650875" cy="767951"/>
              <a:chOff x="2227" y="1762"/>
              <a:chExt cx="373" cy="481"/>
            </a:xfrm>
          </p:grpSpPr>
          <p:sp>
            <p:nvSpPr>
              <p:cNvPr id="37" name="AutoShape 15">
                <a:extLst>
                  <a:ext uri="{FF2B5EF4-FFF2-40B4-BE49-F238E27FC236}">
                    <a16:creationId xmlns:a16="http://schemas.microsoft.com/office/drawing/2014/main" id="{A06A3C3B-C0B5-428D-A99E-7BBF33C9FF0C}"/>
                  </a:ext>
                </a:extLst>
              </p:cNvPr>
              <p:cNvSpPr>
                <a:spLocks noChangeArrowheads="1"/>
              </p:cNvSpPr>
              <p:nvPr/>
            </p:nvSpPr>
            <p:spPr bwMode="auto">
              <a:xfrm>
                <a:off x="2364" y="1762"/>
                <a:ext cx="167" cy="226"/>
              </a:xfrm>
              <a:prstGeom prst="downArrow">
                <a:avLst>
                  <a:gd name="adj1" fmla="val 50000"/>
                  <a:gd name="adj2" fmla="val 38208"/>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38" name="AutoShape 16">
                <a:extLst>
                  <a:ext uri="{FF2B5EF4-FFF2-40B4-BE49-F238E27FC236}">
                    <a16:creationId xmlns:a16="http://schemas.microsoft.com/office/drawing/2014/main" id="{7FFE63E9-DB5D-4B4A-A49D-D4A9344C9CB8}"/>
                  </a:ext>
                </a:extLst>
              </p:cNvPr>
              <p:cNvSpPr>
                <a:spLocks noChangeArrowheads="1"/>
              </p:cNvSpPr>
              <p:nvPr/>
            </p:nvSpPr>
            <p:spPr bwMode="auto">
              <a:xfrm>
                <a:off x="2227" y="1987"/>
                <a:ext cx="373" cy="256"/>
              </a:xfrm>
              <a:prstGeom prst="cube">
                <a:avLst>
                  <a:gd name="adj" fmla="val 25000"/>
                </a:avLst>
              </a:prstGeom>
              <a:solidFill>
                <a:srgbClr val="4F81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lgn="ctr" eaLnBrk="1" fontAlgn="auto" hangingPunct="1">
                  <a:lnSpc>
                    <a:spcPct val="95000"/>
                  </a:lnSpc>
                  <a:spcBef>
                    <a:spcPct val="40000"/>
                  </a:spcBef>
                  <a:spcAft>
                    <a:spcPct val="40000"/>
                  </a:spcAft>
                  <a:buFontTx/>
                  <a:buNone/>
                  <a:defRPr/>
                </a:pPr>
                <a:r>
                  <a:rPr lang="de-DE" altLang="en-US" sz="1400" b="0" u="none" kern="0">
                    <a:solidFill>
                      <a:prstClr val="black"/>
                    </a:solidFill>
                    <a:latin typeface="Open Sans Light" panose="020B0604020202020204" charset="0"/>
                    <a:ea typeface="Open Sans Light" panose="020B0604020202020204" charset="0"/>
                    <a:cs typeface="Open Sans Light" panose="020B0604020202020204" charset="0"/>
                  </a:rPr>
                  <a:t>S</a:t>
                </a:r>
              </a:p>
            </p:txBody>
          </p:sp>
        </p:grpSp>
        <p:sp>
          <p:nvSpPr>
            <p:cNvPr id="32" name="AutoShape 18">
              <a:extLst>
                <a:ext uri="{FF2B5EF4-FFF2-40B4-BE49-F238E27FC236}">
                  <a16:creationId xmlns:a16="http://schemas.microsoft.com/office/drawing/2014/main" id="{C1F6C058-A68D-4314-94EA-6583B3C50874}"/>
                </a:ext>
              </a:extLst>
            </p:cNvPr>
            <p:cNvSpPr>
              <a:spLocks noChangeArrowheads="1"/>
            </p:cNvSpPr>
            <p:nvPr/>
          </p:nvSpPr>
          <p:spPr bwMode="auto">
            <a:xfrm rot="16200000">
              <a:off x="6828924" y="4242262"/>
              <a:ext cx="288341" cy="517179"/>
            </a:xfrm>
            <a:prstGeom prst="downArrow">
              <a:avLst>
                <a:gd name="adj1" fmla="val 50000"/>
                <a:gd name="adj2" fmla="val 38347"/>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33" name="AutoShape 19">
              <a:extLst>
                <a:ext uri="{FF2B5EF4-FFF2-40B4-BE49-F238E27FC236}">
                  <a16:creationId xmlns:a16="http://schemas.microsoft.com/office/drawing/2014/main" id="{E14CFAA5-820B-4ABB-B46E-2DFD41FFD705}"/>
                </a:ext>
              </a:extLst>
            </p:cNvPr>
            <p:cNvSpPr>
              <a:spLocks noChangeArrowheads="1"/>
            </p:cNvSpPr>
            <p:nvPr/>
          </p:nvSpPr>
          <p:spPr bwMode="auto">
            <a:xfrm>
              <a:off x="7312023" y="4154754"/>
              <a:ext cx="1470024" cy="747187"/>
            </a:xfrm>
            <a:prstGeom prst="cube">
              <a:avLst>
                <a:gd name="adj" fmla="val 25000"/>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o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lgn="ctr" eaLnBrk="1" fontAlgn="auto" hangingPunct="1">
                <a:lnSpc>
                  <a:spcPct val="95000"/>
                </a:lnSpc>
                <a:spcBef>
                  <a:spcPct val="40000"/>
                </a:spcBef>
                <a:spcAft>
                  <a:spcPct val="40000"/>
                </a:spcAft>
                <a:buFontTx/>
                <a:buNone/>
              </a:pPr>
              <a:r>
                <a:rPr lang="de-DE" altLang="en-US" sz="1200" b="0" i="1" u="none">
                  <a:solidFill>
                    <a:prstClr val="black"/>
                  </a:solidFill>
                  <a:latin typeface="Open Sans Light" panose="020B0604020202020204" charset="0"/>
                  <a:ea typeface="Open Sans Light" panose="020B0604020202020204" charset="0"/>
                  <a:cs typeface="Open Sans Light" panose="020B0604020202020204" charset="0"/>
                </a:rPr>
                <a:t>req. ASIL</a:t>
              </a:r>
            </a:p>
          </p:txBody>
        </p:sp>
        <p:grpSp>
          <p:nvGrpSpPr>
            <p:cNvPr id="34" name="Group 11">
              <a:extLst>
                <a:ext uri="{FF2B5EF4-FFF2-40B4-BE49-F238E27FC236}">
                  <a16:creationId xmlns:a16="http://schemas.microsoft.com/office/drawing/2014/main" id="{96C0C9C8-80A9-45E0-A05D-C797BC0250A3}"/>
                </a:ext>
              </a:extLst>
            </p:cNvPr>
            <p:cNvGrpSpPr>
              <a:grpSpLocks/>
            </p:cNvGrpSpPr>
            <p:nvPr/>
          </p:nvGrpSpPr>
          <p:grpSpPr bwMode="auto">
            <a:xfrm>
              <a:off x="2678113" y="4721178"/>
              <a:ext cx="874712" cy="792447"/>
              <a:chOff x="2227" y="1775"/>
              <a:chExt cx="373" cy="434"/>
            </a:xfrm>
          </p:grpSpPr>
          <p:sp>
            <p:nvSpPr>
              <p:cNvPr id="35" name="AutoShape 12">
                <a:extLst>
                  <a:ext uri="{FF2B5EF4-FFF2-40B4-BE49-F238E27FC236}">
                    <a16:creationId xmlns:a16="http://schemas.microsoft.com/office/drawing/2014/main" id="{AC5F520C-ED66-4F28-BE02-346E8C5630B1}"/>
                  </a:ext>
                </a:extLst>
              </p:cNvPr>
              <p:cNvSpPr>
                <a:spLocks noChangeArrowheads="1"/>
              </p:cNvSpPr>
              <p:nvPr/>
            </p:nvSpPr>
            <p:spPr bwMode="auto">
              <a:xfrm>
                <a:off x="2364" y="1775"/>
                <a:ext cx="123" cy="198"/>
              </a:xfrm>
              <a:prstGeom prst="downArrow">
                <a:avLst>
                  <a:gd name="adj1" fmla="val 50000"/>
                  <a:gd name="adj2" fmla="val 38211"/>
                </a:avLst>
              </a:prstGeom>
              <a:solidFill>
                <a:sysClr val="windowText" lastClr="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fontAlgn="auto" hangingPunct="1">
                  <a:spcBef>
                    <a:spcPct val="0"/>
                  </a:spcBef>
                  <a:spcAft>
                    <a:spcPts val="0"/>
                  </a:spcAft>
                  <a:buFontTx/>
                  <a:buNone/>
                  <a:defRPr/>
                </a:pPr>
                <a:endParaRPr lang="en-US" altLang="en-US" sz="1400" b="0" u="none" kern="0">
                  <a:solidFill>
                    <a:prstClr val="black"/>
                  </a:solidFill>
                  <a:latin typeface="Open Sans Light" panose="020B0604020202020204" charset="0"/>
                  <a:ea typeface="Open Sans Light" panose="020B0604020202020204" charset="0"/>
                  <a:cs typeface="Open Sans Light" panose="020B0604020202020204" charset="0"/>
                </a:endParaRPr>
              </a:p>
            </p:txBody>
          </p:sp>
          <p:sp>
            <p:nvSpPr>
              <p:cNvPr id="36" name="AutoShape 13">
                <a:extLst>
                  <a:ext uri="{FF2B5EF4-FFF2-40B4-BE49-F238E27FC236}">
                    <a16:creationId xmlns:a16="http://schemas.microsoft.com/office/drawing/2014/main" id="{FA9F1896-5C6D-4BB9-ACD9-F2D5F42B4880}"/>
                  </a:ext>
                </a:extLst>
              </p:cNvPr>
              <p:cNvSpPr>
                <a:spLocks noChangeArrowheads="1"/>
              </p:cNvSpPr>
              <p:nvPr/>
            </p:nvSpPr>
            <p:spPr bwMode="auto">
              <a:xfrm>
                <a:off x="2227" y="2017"/>
                <a:ext cx="373" cy="192"/>
              </a:xfrm>
              <a:prstGeom prst="cube">
                <a:avLst>
                  <a:gd name="adj" fmla="val 25000"/>
                </a:avLst>
              </a:prstGeom>
              <a:solidFill>
                <a:srgbClr val="4F81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lgn="ctr" eaLnBrk="1" fontAlgn="auto" hangingPunct="1">
                  <a:lnSpc>
                    <a:spcPct val="95000"/>
                  </a:lnSpc>
                  <a:spcBef>
                    <a:spcPct val="40000"/>
                  </a:spcBef>
                  <a:spcAft>
                    <a:spcPct val="40000"/>
                  </a:spcAft>
                  <a:buFontTx/>
                  <a:buNone/>
                  <a:defRPr/>
                </a:pPr>
                <a:r>
                  <a:rPr lang="de-DE" altLang="en-US" sz="1200" b="0" u="none" kern="0">
                    <a:solidFill>
                      <a:prstClr val="black"/>
                    </a:solidFill>
                    <a:latin typeface="Open Sans Light" panose="020B0604020202020204" charset="0"/>
                    <a:ea typeface="Open Sans Light" panose="020B0604020202020204" charset="0"/>
                    <a:cs typeface="Open Sans Light" panose="020B0604020202020204" charset="0"/>
                  </a:rPr>
                  <a:t>E</a:t>
                </a:r>
              </a:p>
            </p:txBody>
          </p:sp>
        </p:grpSp>
      </p:grpSp>
      <p:graphicFrame>
        <p:nvGraphicFramePr>
          <p:cNvPr id="52" name="Group 3">
            <a:extLst>
              <a:ext uri="{FF2B5EF4-FFF2-40B4-BE49-F238E27FC236}">
                <a16:creationId xmlns:a16="http://schemas.microsoft.com/office/drawing/2014/main" id="{2BA8DE6A-FFE5-46F1-8AA9-838CF28CE0DD}"/>
              </a:ext>
            </a:extLst>
          </p:cNvPr>
          <p:cNvGraphicFramePr>
            <a:graphicFrameLocks noGrp="1"/>
          </p:cNvGraphicFramePr>
          <p:nvPr>
            <p:extLst>
              <p:ext uri="{D42A27DB-BD31-4B8C-83A1-F6EECF244321}">
                <p14:modId xmlns:p14="http://schemas.microsoft.com/office/powerpoint/2010/main" val="1032623554"/>
              </p:ext>
            </p:extLst>
          </p:nvPr>
        </p:nvGraphicFramePr>
        <p:xfrm>
          <a:off x="4630895" y="3364221"/>
          <a:ext cx="4450404" cy="1656973"/>
        </p:xfrm>
        <a:graphic>
          <a:graphicData uri="http://schemas.openxmlformats.org/drawingml/2006/table">
            <a:tbl>
              <a:tblPr/>
              <a:tblGrid>
                <a:gridCol w="1063380">
                  <a:extLst>
                    <a:ext uri="{9D8B030D-6E8A-4147-A177-3AD203B41FA5}">
                      <a16:colId xmlns:a16="http://schemas.microsoft.com/office/drawing/2014/main" val="20000"/>
                    </a:ext>
                  </a:extLst>
                </a:gridCol>
                <a:gridCol w="779371">
                  <a:extLst>
                    <a:ext uri="{9D8B030D-6E8A-4147-A177-3AD203B41FA5}">
                      <a16:colId xmlns:a16="http://schemas.microsoft.com/office/drawing/2014/main" val="20001"/>
                    </a:ext>
                  </a:extLst>
                </a:gridCol>
                <a:gridCol w="2607653">
                  <a:extLst>
                    <a:ext uri="{9D8B030D-6E8A-4147-A177-3AD203B41FA5}">
                      <a16:colId xmlns:a16="http://schemas.microsoft.com/office/drawing/2014/main" val="20002"/>
                    </a:ext>
                  </a:extLst>
                </a:gridCol>
              </a:tblGrid>
              <a:tr h="27649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ISO 26262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6C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Target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6C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Applications example</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6C2"/>
                    </a:solidFill>
                  </a:tcPr>
                </a:tc>
                <a:extLst>
                  <a:ext uri="{0D108BD9-81ED-4DB2-BD59-A6C34878D82A}">
                    <a16:rowId xmlns:a16="http://schemas.microsoft.com/office/drawing/2014/main" val="10000"/>
                  </a:ext>
                </a:extLst>
              </a:tr>
              <a:tr h="3118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ASIL D</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99%</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Brake-by-wire, EPS, ESCL, etc.</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23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ASIL C</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97%</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Battery management for hybrid vehicle</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4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ASIL B</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90%</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Automotive dashboard, stop lights </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90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ASIL A</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Open Sans Light" panose="020B0604020202020204" charset="0"/>
                          <a:ea typeface="Open Sans Light" panose="020B0604020202020204" charset="0"/>
                          <a:cs typeface="Open Sans Light" panose="020B0604020202020204" charset="0"/>
                        </a:rPr>
                        <a:t>60%</a:t>
                      </a: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a:ln>
                            <a:noFill/>
                          </a:ln>
                          <a:solidFill>
                            <a:schemeClr val="tx1"/>
                          </a:solidFill>
                          <a:effectLst/>
                          <a:latin typeface="Open Sans Light" panose="020B0604020202020204" charset="0"/>
                          <a:ea typeface="Open Sans Light" panose="020B0604020202020204" charset="0"/>
                          <a:cs typeface="Open Sans Light" panose="020B0604020202020204" charset="0"/>
                        </a:rPr>
                        <a:t>Rear lights</a:t>
                      </a: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3" name="Rectangle 52">
            <a:extLst>
              <a:ext uri="{FF2B5EF4-FFF2-40B4-BE49-F238E27FC236}">
                <a16:creationId xmlns:a16="http://schemas.microsoft.com/office/drawing/2014/main" id="{729230FE-308C-4C35-B260-ECC34E8E7DFA}"/>
              </a:ext>
            </a:extLst>
          </p:cNvPr>
          <p:cNvSpPr/>
          <p:nvPr/>
        </p:nvSpPr>
        <p:spPr>
          <a:xfrm>
            <a:off x="306000" y="940523"/>
            <a:ext cx="1409360" cy="286232"/>
          </a:xfrm>
          <a:prstGeom prst="rect">
            <a:avLst/>
          </a:prstGeom>
        </p:spPr>
        <p:txBody>
          <a:bodyPr wrap="none">
            <a:spAutoFit/>
          </a:bodyPr>
          <a:lstStyle/>
          <a:p>
            <a:pPr>
              <a:lnSpc>
                <a:spcPct val="90000"/>
              </a:lnSpc>
              <a:spcBef>
                <a:spcPts val="1200"/>
              </a:spcBef>
              <a:defRPr/>
            </a:pPr>
            <a:r>
              <a:rPr lang="en-US" b="1">
                <a:solidFill>
                  <a:srgbClr val="0071C5"/>
                </a:solidFill>
                <a:latin typeface="Open Sans Light" panose="020B0604020202020204" charset="0"/>
                <a:ea typeface="Open Sans Light" panose="020B0604020202020204" charset="0"/>
                <a:cs typeface="Open Sans Light" panose="020B0604020202020204" charset="0"/>
              </a:rPr>
              <a:t>HARA analysis:</a:t>
            </a:r>
          </a:p>
        </p:txBody>
      </p:sp>
    </p:spTree>
    <p:extLst>
      <p:ext uri="{BB962C8B-B14F-4D97-AF65-F5344CB8AC3E}">
        <p14:creationId xmlns:p14="http://schemas.microsoft.com/office/powerpoint/2010/main" val="32841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The Linux Foundation">
      <a:dk1>
        <a:srgbClr val="3F3F3F"/>
      </a:dk1>
      <a:lt1>
        <a:srgbClr val="FFFFFF"/>
      </a:lt1>
      <a:dk2>
        <a:srgbClr val="00183C"/>
      </a:dk2>
      <a:lt2>
        <a:srgbClr val="FFFFFF"/>
      </a:lt2>
      <a:accent1>
        <a:srgbClr val="32A2FE"/>
      </a:accent1>
      <a:accent2>
        <a:srgbClr val="7F7F7F"/>
      </a:accent2>
      <a:accent3>
        <a:srgbClr val="A5A5A5"/>
      </a:accent3>
      <a:accent4>
        <a:srgbClr val="BFBFBF"/>
      </a:accent4>
      <a:accent5>
        <a:srgbClr val="D8D8D8"/>
      </a:accent5>
      <a:accent6>
        <a:srgbClr val="F2F2F2"/>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21DD49D754694A93C9E6AE13A3674F" ma:contentTypeVersion="13" ma:contentTypeDescription="Create a new document." ma:contentTypeScope="" ma:versionID="d73f8a9cc46c8f1f626c603d86da6664">
  <xsd:schema xmlns:xsd="http://www.w3.org/2001/XMLSchema" xmlns:xs="http://www.w3.org/2001/XMLSchema" xmlns:p="http://schemas.microsoft.com/office/2006/metadata/properties" xmlns:ns3="690ce4a6-9891-4cc5-994f-f5b6118dcd5a" xmlns:ns4="4c7b5919-9f8a-4fb6-91ec-2943c810d284" targetNamespace="http://schemas.microsoft.com/office/2006/metadata/properties" ma:root="true" ma:fieldsID="3b731a16344dc96811d56b5984651154" ns3:_="" ns4:_="">
    <xsd:import namespace="690ce4a6-9891-4cc5-994f-f5b6118dcd5a"/>
    <xsd:import namespace="4c7b5919-9f8a-4fb6-91ec-2943c810d28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ce4a6-9891-4cc5-994f-f5b6118dcd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7b5919-9f8a-4fb6-91ec-2943c810d2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3DB82E-5BD2-436D-944F-102BA946F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0ce4a6-9891-4cc5-994f-f5b6118dcd5a"/>
    <ds:schemaRef ds:uri="4c7b5919-9f8a-4fb6-91ec-2943c810d2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EF93C5-8A83-4853-A6A5-E970755007C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E2D76B4-B5D1-4F77-A748-D9DE8A4722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362</TotalTime>
  <Words>2785</Words>
  <Application>Microsoft Office PowerPoint</Application>
  <PresentationFormat>On-screen Show (16:9)</PresentationFormat>
  <Paragraphs>578</Paragraphs>
  <Slides>23</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Arial</vt:lpstr>
      <vt:lpstr>Gill Sans</vt:lpstr>
      <vt:lpstr>Century Gothic</vt:lpstr>
      <vt:lpstr>Calibri</vt:lpstr>
      <vt:lpstr>Open Sans Light</vt:lpstr>
      <vt:lpstr>Helvetica Neue</vt:lpstr>
      <vt:lpstr>Intel Clear</vt:lpstr>
      <vt:lpstr>Wingdings</vt:lpstr>
      <vt:lpstr>Office Theme</vt:lpstr>
      <vt:lpstr>Bitmap Image</vt:lpstr>
      <vt:lpstr>FuSa Security Requirements</vt:lpstr>
      <vt:lpstr>Speakers</vt:lpstr>
      <vt:lpstr>Industry 4.0 as a great opportunity</vt:lpstr>
      <vt:lpstr>Industry 4.0: Key Enabling Technologies (KET)</vt:lpstr>
      <vt:lpstr>What is Functional Safety?</vt:lpstr>
      <vt:lpstr>Functional Safety and Communication Challenges</vt:lpstr>
      <vt:lpstr>Functional Safety and Communication Challenges</vt:lpstr>
      <vt:lpstr>Functional Safety and Security Challenges</vt:lpstr>
      <vt:lpstr> Hazard Analysis and Risk Assessment </vt:lpstr>
      <vt:lpstr>Safety and Security Requirements</vt:lpstr>
      <vt:lpstr>Safety and Security: Flows Interceptions </vt:lpstr>
      <vt:lpstr>A wide space of solutions and interpretations</vt:lpstr>
      <vt:lpstr>ASIL Decomposition approach</vt:lpstr>
      <vt:lpstr>How to build robust “process” argumentation</vt:lpstr>
      <vt:lpstr>How to build robust “process” argumentation</vt:lpstr>
      <vt:lpstr>Risk assessment based on static code analysis</vt:lpstr>
      <vt:lpstr>HW / SW COTS as “FuSa Enabled”</vt:lpstr>
      <vt:lpstr>More “open” communities more synergies</vt:lpstr>
      <vt:lpstr>More “open” communities more synergies</vt:lpstr>
      <vt:lpstr>Other contributors</vt:lpstr>
      <vt:lpstr>Thank you!!</vt:lpstr>
      <vt:lpstr>Contact Us</vt:lpstr>
      <vt:lpstr>Legal Notices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Paccapeli, Roberto</dc:creator>
  <cp:lastModifiedBy>Paccapeli, Roberto</cp:lastModifiedBy>
  <cp:revision>1</cp:revision>
  <dcterms:modified xsi:type="dcterms:W3CDTF">2020-09-23T16:05:41Z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0x0101007521DD49D754694A93C9E6AE13A3674F</vt:lpwstr>
  </property>
</Properties>
</file>